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4060" r:id="rId2"/>
  </p:sldMasterIdLst>
  <p:notesMasterIdLst>
    <p:notesMasterId r:id="rId38"/>
  </p:notesMasterIdLst>
  <p:sldIdLst>
    <p:sldId id="266" r:id="rId3"/>
    <p:sldId id="270" r:id="rId4"/>
    <p:sldId id="343" r:id="rId5"/>
    <p:sldId id="352" r:id="rId6"/>
    <p:sldId id="353" r:id="rId7"/>
    <p:sldId id="335" r:id="rId8"/>
    <p:sldId id="354" r:id="rId9"/>
    <p:sldId id="336" r:id="rId10"/>
    <p:sldId id="356" r:id="rId11"/>
    <p:sldId id="357" r:id="rId12"/>
    <p:sldId id="358" r:id="rId13"/>
    <p:sldId id="359" r:id="rId14"/>
    <p:sldId id="355" r:id="rId15"/>
    <p:sldId id="360" r:id="rId16"/>
    <p:sldId id="274" r:id="rId17"/>
    <p:sldId id="282" r:id="rId18"/>
    <p:sldId id="313" r:id="rId19"/>
    <p:sldId id="314" r:id="rId20"/>
    <p:sldId id="315" r:id="rId21"/>
    <p:sldId id="316" r:id="rId22"/>
    <p:sldId id="318" r:id="rId23"/>
    <p:sldId id="334" r:id="rId24"/>
    <p:sldId id="320" r:id="rId25"/>
    <p:sldId id="321" r:id="rId26"/>
    <p:sldId id="322" r:id="rId27"/>
    <p:sldId id="323" r:id="rId28"/>
    <p:sldId id="330" r:id="rId29"/>
    <p:sldId id="331" r:id="rId30"/>
    <p:sldId id="324" r:id="rId31"/>
    <p:sldId id="325" r:id="rId32"/>
    <p:sldId id="326" r:id="rId33"/>
    <p:sldId id="327" r:id="rId34"/>
    <p:sldId id="293" r:id="rId35"/>
    <p:sldId id="284" r:id="rId36"/>
    <p:sldId id="36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561"/>
    <a:srgbClr val="FFFFCC"/>
    <a:srgbClr val="FFFF66"/>
    <a:srgbClr val="FFFF99"/>
    <a:srgbClr val="FFFF00"/>
    <a:srgbClr val="66CC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12563-773F-485C-808F-66938C1B5930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5283E64-5274-4595-8627-6B4D9C90AFDA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821A283-3217-4375-B387-FA6FEF47C692}" type="parTrans" cxnId="{2E31241B-8052-4825-B2DD-5DCAE7AB55C6}">
      <dgm:prSet/>
      <dgm:spPr/>
      <dgm:t>
        <a:bodyPr/>
        <a:lstStyle/>
        <a:p>
          <a:endParaRPr lang="ru-RU"/>
        </a:p>
      </dgm:t>
    </dgm:pt>
    <dgm:pt modelId="{FC2BBAC5-4E88-4883-987A-E7D98243ED4A}" type="sibTrans" cxnId="{2E31241B-8052-4825-B2DD-5DCAE7AB55C6}">
      <dgm:prSet/>
      <dgm:spPr/>
      <dgm:t>
        <a:bodyPr/>
        <a:lstStyle/>
        <a:p>
          <a:endParaRPr lang="ru-RU"/>
        </a:p>
      </dgm:t>
    </dgm:pt>
    <dgm:pt modelId="{10AE668C-BBE0-4A20-8FEB-A69CC20F363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5887758-5192-425C-972E-B524F6DE4522}" type="parTrans" cxnId="{A8871E70-7997-4447-A2F4-D943DE079E98}">
      <dgm:prSet/>
      <dgm:spPr/>
      <dgm:t>
        <a:bodyPr/>
        <a:lstStyle/>
        <a:p>
          <a:endParaRPr lang="ru-RU"/>
        </a:p>
      </dgm:t>
    </dgm:pt>
    <dgm:pt modelId="{7D9569D0-BE6F-462B-B77D-D62E51A4B641}" type="sibTrans" cxnId="{A8871E70-7997-4447-A2F4-D943DE079E98}">
      <dgm:prSet/>
      <dgm:spPr/>
      <dgm:t>
        <a:bodyPr/>
        <a:lstStyle/>
        <a:p>
          <a:endParaRPr lang="ru-RU"/>
        </a:p>
      </dgm:t>
    </dgm:pt>
    <dgm:pt modelId="{F35B51D0-95B0-4774-8070-DB9C0B6BB90D}">
      <dgm:prSet/>
      <dgm:spPr/>
      <dgm:t>
        <a:bodyPr/>
        <a:lstStyle/>
        <a:p>
          <a:pPr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2ECA4E-F4F6-4C93-8241-F1E8ACF4D609}" type="sibTrans" cxnId="{30EC627F-0DE5-4EB7-A229-B80348A35A17}">
      <dgm:prSet/>
      <dgm:spPr/>
      <dgm:t>
        <a:bodyPr/>
        <a:lstStyle/>
        <a:p>
          <a:endParaRPr lang="ru-RU"/>
        </a:p>
      </dgm:t>
    </dgm:pt>
    <dgm:pt modelId="{00052842-C3DF-433B-894E-6090187C837E}" type="parTrans" cxnId="{30EC627F-0DE5-4EB7-A229-B80348A35A17}">
      <dgm:prSet/>
      <dgm:spPr/>
      <dgm:t>
        <a:bodyPr/>
        <a:lstStyle/>
        <a:p>
          <a:endParaRPr lang="ru-RU"/>
        </a:p>
      </dgm:t>
    </dgm:pt>
    <dgm:pt modelId="{06025352-5F2D-4863-8AA6-3F5E7261CB64}" type="pres">
      <dgm:prSet presAssocID="{D0712563-773F-485C-808F-66938C1B59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7E8DBE-A330-40B7-99BE-75428E0053CF}" type="pres">
      <dgm:prSet presAssocID="{F35B51D0-95B0-4774-8070-DB9C0B6BB9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92717-3525-4B9E-B6C1-7ED29F0385DA}" type="pres">
      <dgm:prSet presAssocID="{A22ECA4E-F4F6-4C93-8241-F1E8ACF4D609}" presName="spacer" presStyleCnt="0"/>
      <dgm:spPr/>
    </dgm:pt>
    <dgm:pt modelId="{23B1FDE9-80EC-49FE-B326-603C405FA141}" type="pres">
      <dgm:prSet presAssocID="{B5283E64-5274-4595-8627-6B4D9C90AF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3771-ACA9-4FBA-8295-5687E7341F33}" type="pres">
      <dgm:prSet presAssocID="{FC2BBAC5-4E88-4883-987A-E7D98243ED4A}" presName="spacer" presStyleCnt="0"/>
      <dgm:spPr/>
    </dgm:pt>
    <dgm:pt modelId="{DBCFE56F-52CB-4563-B321-24E3173C89C3}" type="pres">
      <dgm:prSet presAssocID="{10AE668C-BBE0-4A20-8FEB-A69CC20F36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C627F-0DE5-4EB7-A229-B80348A35A17}" srcId="{D0712563-773F-485C-808F-66938C1B5930}" destId="{F35B51D0-95B0-4774-8070-DB9C0B6BB90D}" srcOrd="0" destOrd="0" parTransId="{00052842-C3DF-433B-894E-6090187C837E}" sibTransId="{A22ECA4E-F4F6-4C93-8241-F1E8ACF4D609}"/>
    <dgm:cxn modelId="{C2A83F63-E69C-4A06-A850-EA2426230D4E}" type="presOf" srcId="{F35B51D0-95B0-4774-8070-DB9C0B6BB90D}" destId="{5F7E8DBE-A330-40B7-99BE-75428E0053CF}" srcOrd="0" destOrd="0" presId="urn:microsoft.com/office/officeart/2005/8/layout/vList2"/>
    <dgm:cxn modelId="{B24ACD57-3225-409A-BACE-76C8DA174178}" type="presOf" srcId="{D0712563-773F-485C-808F-66938C1B5930}" destId="{06025352-5F2D-4863-8AA6-3F5E7261CB64}" srcOrd="0" destOrd="0" presId="urn:microsoft.com/office/officeart/2005/8/layout/vList2"/>
    <dgm:cxn modelId="{4671114C-7396-471B-97D8-A2D106BB518E}" type="presOf" srcId="{10AE668C-BBE0-4A20-8FEB-A69CC20F363D}" destId="{DBCFE56F-52CB-4563-B321-24E3173C89C3}" srcOrd="0" destOrd="0" presId="urn:microsoft.com/office/officeart/2005/8/layout/vList2"/>
    <dgm:cxn modelId="{36223161-9A5A-4954-8AFE-D2E427387972}" type="presOf" srcId="{B5283E64-5274-4595-8627-6B4D9C90AFDA}" destId="{23B1FDE9-80EC-49FE-B326-603C405FA141}" srcOrd="0" destOrd="0" presId="urn:microsoft.com/office/officeart/2005/8/layout/vList2"/>
    <dgm:cxn modelId="{2E31241B-8052-4825-B2DD-5DCAE7AB55C6}" srcId="{D0712563-773F-485C-808F-66938C1B5930}" destId="{B5283E64-5274-4595-8627-6B4D9C90AFDA}" srcOrd="1" destOrd="0" parTransId="{D821A283-3217-4375-B387-FA6FEF47C692}" sibTransId="{FC2BBAC5-4E88-4883-987A-E7D98243ED4A}"/>
    <dgm:cxn modelId="{A8871E70-7997-4447-A2F4-D943DE079E98}" srcId="{D0712563-773F-485C-808F-66938C1B5930}" destId="{10AE668C-BBE0-4A20-8FEB-A69CC20F363D}" srcOrd="2" destOrd="0" parTransId="{35887758-5192-425C-972E-B524F6DE4522}" sibTransId="{7D9569D0-BE6F-462B-B77D-D62E51A4B641}"/>
    <dgm:cxn modelId="{E00AA3A0-44D2-4724-BF18-3B2268F4A053}" type="presParOf" srcId="{06025352-5F2D-4863-8AA6-3F5E7261CB64}" destId="{5F7E8DBE-A330-40B7-99BE-75428E0053CF}" srcOrd="0" destOrd="0" presId="urn:microsoft.com/office/officeart/2005/8/layout/vList2"/>
    <dgm:cxn modelId="{41779D42-D805-44B2-9B20-A4F2949923CD}" type="presParOf" srcId="{06025352-5F2D-4863-8AA6-3F5E7261CB64}" destId="{93292717-3525-4B9E-B6C1-7ED29F0385DA}" srcOrd="1" destOrd="0" presId="urn:microsoft.com/office/officeart/2005/8/layout/vList2"/>
    <dgm:cxn modelId="{51EC31C9-1A1C-40A6-98DD-CE17923399D6}" type="presParOf" srcId="{06025352-5F2D-4863-8AA6-3F5E7261CB64}" destId="{23B1FDE9-80EC-49FE-B326-603C405FA141}" srcOrd="2" destOrd="0" presId="urn:microsoft.com/office/officeart/2005/8/layout/vList2"/>
    <dgm:cxn modelId="{AE5006FC-CAA9-42A4-B190-DFA931AAC7F5}" type="presParOf" srcId="{06025352-5F2D-4863-8AA6-3F5E7261CB64}" destId="{55A23771-ACA9-4FBA-8295-5687E7341F33}" srcOrd="3" destOrd="0" presId="urn:microsoft.com/office/officeart/2005/8/layout/vList2"/>
    <dgm:cxn modelId="{1938472F-8BDA-4F13-8B1B-5868224A68F4}" type="presParOf" srcId="{06025352-5F2D-4863-8AA6-3F5E7261CB64}" destId="{DBCFE56F-52CB-4563-B321-24E3173C89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5ABCF6-E1AA-4F61-86EC-011A20544B1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AAAF4C7-C23D-4700-A8AF-D475FF37FCA4}">
      <dgm:prSet custT="1"/>
      <dgm:spPr/>
      <dgm:t>
        <a:bodyPr/>
        <a:lstStyle/>
        <a:p>
          <a:pPr algn="ctr" rtl="0"/>
          <a:r>
            <a:rPr lang="ru-RU" sz="25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br>
            <a:rPr lang="ru-RU" sz="25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</a:br>
          <a:endParaRPr lang="ru-RU" sz="25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9832A9-3921-4160-A16B-47230E05F091}" type="parTrans" cxnId="{42318E2B-9ED6-4BA8-A92F-9936C6E902A7}">
      <dgm:prSet/>
      <dgm:spPr/>
      <dgm:t>
        <a:bodyPr/>
        <a:lstStyle/>
        <a:p>
          <a:endParaRPr lang="ru-RU"/>
        </a:p>
      </dgm:t>
    </dgm:pt>
    <dgm:pt modelId="{1A957A0A-46AF-4752-9BD1-E6E900A25951}" type="sibTrans" cxnId="{42318E2B-9ED6-4BA8-A92F-9936C6E902A7}">
      <dgm:prSet/>
      <dgm:spPr/>
      <dgm:t>
        <a:bodyPr/>
        <a:lstStyle/>
        <a:p>
          <a:endParaRPr lang="ru-RU"/>
        </a:p>
      </dgm:t>
    </dgm:pt>
    <dgm:pt modelId="{4F767866-EDBB-4ACE-9FA1-6DF2B4C382A8}" type="pres">
      <dgm:prSet presAssocID="{6D5ABCF6-E1AA-4F61-86EC-011A20544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89E2D-8661-4DD9-8B54-DB29D04AE4C8}" type="pres">
      <dgm:prSet presAssocID="{8AAAF4C7-C23D-4700-A8AF-D475FF37FC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22509-E4C9-4C08-8F7C-61BBDCAF3DC3}" type="presOf" srcId="{6D5ABCF6-E1AA-4F61-86EC-011A20544B13}" destId="{4F767866-EDBB-4ACE-9FA1-6DF2B4C382A8}" srcOrd="0" destOrd="0" presId="urn:microsoft.com/office/officeart/2005/8/layout/vList2"/>
    <dgm:cxn modelId="{42318E2B-9ED6-4BA8-A92F-9936C6E902A7}" srcId="{6D5ABCF6-E1AA-4F61-86EC-011A20544B13}" destId="{8AAAF4C7-C23D-4700-A8AF-D475FF37FCA4}" srcOrd="0" destOrd="0" parTransId="{EC9832A9-3921-4160-A16B-47230E05F091}" sibTransId="{1A957A0A-46AF-4752-9BD1-E6E900A25951}"/>
    <dgm:cxn modelId="{4E4FEF3C-2623-4C9F-B59B-DFAACE7893C1}" type="presOf" srcId="{8AAAF4C7-C23D-4700-A8AF-D475FF37FCA4}" destId="{CBB89E2D-8661-4DD9-8B54-DB29D04AE4C8}" srcOrd="0" destOrd="0" presId="urn:microsoft.com/office/officeart/2005/8/layout/vList2"/>
    <dgm:cxn modelId="{D0238F3B-209A-478B-BC91-E2D9D56A3F0A}" type="presParOf" srcId="{4F767866-EDBB-4ACE-9FA1-6DF2B4C382A8}" destId="{CBB89E2D-8661-4DD9-8B54-DB29D04AE4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79B92B-B4D8-4608-9828-D4F341CC3A1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432E9E3-1CE9-48EE-807A-8FC12D828C49}">
      <dgm:prSet/>
      <dgm:spPr/>
      <dgm:t>
        <a:bodyPr/>
        <a:lstStyle/>
        <a:p>
          <a:pPr rtl="0"/>
          <a:r>
            <a:rPr lang="ru-RU" b="0" i="0" baseline="0" dirty="0" smtClean="0"/>
            <a:t>12. Партнеры Программы</a:t>
          </a:r>
          <a:endParaRPr lang="ru-RU" dirty="0"/>
        </a:p>
      </dgm:t>
    </dgm:pt>
    <dgm:pt modelId="{4BE56118-00C7-477E-B719-CDCAD6F8F835}" type="parTrans" cxnId="{F066650A-D76B-4A96-9592-D1FA18B10A25}">
      <dgm:prSet/>
      <dgm:spPr/>
      <dgm:t>
        <a:bodyPr/>
        <a:lstStyle/>
        <a:p>
          <a:endParaRPr lang="ru-RU"/>
        </a:p>
      </dgm:t>
    </dgm:pt>
    <dgm:pt modelId="{D2A654F3-532F-4FA3-81DC-3887D623CB91}" type="sibTrans" cxnId="{F066650A-D76B-4A96-9592-D1FA18B10A25}">
      <dgm:prSet/>
      <dgm:spPr/>
      <dgm:t>
        <a:bodyPr/>
        <a:lstStyle/>
        <a:p>
          <a:endParaRPr lang="ru-RU"/>
        </a:p>
      </dgm:t>
    </dgm:pt>
    <dgm:pt modelId="{43DF6CE7-319E-447A-9D98-780C36A7A933}" type="pres">
      <dgm:prSet presAssocID="{0C79B92B-B4D8-4608-9828-D4F341CC3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61F63-2127-4EAC-B378-328FB109B63F}" type="pres">
      <dgm:prSet presAssocID="{2432E9E3-1CE9-48EE-807A-8FC12D828C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92761-203E-4E8B-94C8-512762D5E3D3}" type="presOf" srcId="{2432E9E3-1CE9-48EE-807A-8FC12D828C49}" destId="{02A61F63-2127-4EAC-B378-328FB109B63F}" srcOrd="0" destOrd="0" presId="urn:microsoft.com/office/officeart/2005/8/layout/vList2"/>
    <dgm:cxn modelId="{F066650A-D76B-4A96-9592-D1FA18B10A25}" srcId="{0C79B92B-B4D8-4608-9828-D4F341CC3A1C}" destId="{2432E9E3-1CE9-48EE-807A-8FC12D828C49}" srcOrd="0" destOrd="0" parTransId="{4BE56118-00C7-477E-B719-CDCAD6F8F835}" sibTransId="{D2A654F3-532F-4FA3-81DC-3887D623CB91}"/>
    <dgm:cxn modelId="{B64F570A-34C0-41FA-962A-8E46C65FEA55}" type="presOf" srcId="{0C79B92B-B4D8-4608-9828-D4F341CC3A1C}" destId="{43DF6CE7-319E-447A-9D98-780C36A7A933}" srcOrd="0" destOrd="0" presId="urn:microsoft.com/office/officeart/2005/8/layout/vList2"/>
    <dgm:cxn modelId="{B23CAE13-72DF-48B8-BB3E-79CF02F81AB4}" type="presParOf" srcId="{43DF6CE7-319E-447A-9D98-780C36A7A933}" destId="{02A61F63-2127-4EAC-B378-328FB109B6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A90278-F285-43C7-9C34-AD188F24E2BE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E1309175-ECAF-4B27-991F-63C30AB7B677}">
      <dgm:prSet custT="1"/>
      <dgm:spPr/>
      <dgm:t>
        <a:bodyPr/>
        <a:lstStyle/>
        <a:p>
          <a:pPr rtl="0"/>
          <a:r>
            <a:rPr lang="ru-RU" sz="2000" b="0" i="0" baseline="0" dirty="0" smtClean="0"/>
            <a:t>13. Краткое описание Программы </a:t>
          </a:r>
          <a:endParaRPr lang="ru-RU" sz="2000" dirty="0"/>
        </a:p>
      </dgm:t>
    </dgm:pt>
    <dgm:pt modelId="{3BBF76ED-C80B-4640-82C6-FB67AEB4DFE1}" type="parTrans" cxnId="{A2545F73-35B6-4A03-B8CF-E04ABFA8D5FE}">
      <dgm:prSet/>
      <dgm:spPr/>
      <dgm:t>
        <a:bodyPr/>
        <a:lstStyle/>
        <a:p>
          <a:endParaRPr lang="ru-RU"/>
        </a:p>
      </dgm:t>
    </dgm:pt>
    <dgm:pt modelId="{C6CF576C-AAF9-4C14-9746-F61EFE770EC4}" type="sibTrans" cxnId="{A2545F73-35B6-4A03-B8CF-E04ABFA8D5FE}">
      <dgm:prSet/>
      <dgm:spPr/>
      <dgm:t>
        <a:bodyPr/>
        <a:lstStyle/>
        <a:p>
          <a:endParaRPr lang="ru-RU"/>
        </a:p>
      </dgm:t>
    </dgm:pt>
    <dgm:pt modelId="{D37FC8ED-C072-4C47-9068-4426DF76097B}" type="pres">
      <dgm:prSet presAssocID="{2FA90278-F285-43C7-9C34-AD188F24E2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30B94F-E6A0-4B63-92E0-E55C9CD34A51}" type="pres">
      <dgm:prSet presAssocID="{E1309175-ECAF-4B27-991F-63C30AB7B6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F6E0C-8418-496F-BDC7-B71B10C63D75}" type="presOf" srcId="{E1309175-ECAF-4B27-991F-63C30AB7B677}" destId="{DF30B94F-E6A0-4B63-92E0-E55C9CD34A51}" srcOrd="0" destOrd="0" presId="urn:microsoft.com/office/officeart/2005/8/layout/vList2"/>
    <dgm:cxn modelId="{870D6995-6650-48AA-82DA-06EE4D38F883}" type="presOf" srcId="{2FA90278-F285-43C7-9C34-AD188F24E2BE}" destId="{D37FC8ED-C072-4C47-9068-4426DF76097B}" srcOrd="0" destOrd="0" presId="urn:microsoft.com/office/officeart/2005/8/layout/vList2"/>
    <dgm:cxn modelId="{A2545F73-35B6-4A03-B8CF-E04ABFA8D5FE}" srcId="{2FA90278-F285-43C7-9C34-AD188F24E2BE}" destId="{E1309175-ECAF-4B27-991F-63C30AB7B677}" srcOrd="0" destOrd="0" parTransId="{3BBF76ED-C80B-4640-82C6-FB67AEB4DFE1}" sibTransId="{C6CF576C-AAF9-4C14-9746-F61EFE770EC4}"/>
    <dgm:cxn modelId="{DAC50D37-C6D3-408F-A943-EBE5258A188A}" type="presParOf" srcId="{D37FC8ED-C072-4C47-9068-4426DF76097B}" destId="{DF30B94F-E6A0-4B63-92E0-E55C9CD34A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C79B92B-B4D8-4608-9828-D4F341CC3A1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FF9FCA-0A09-46D5-A7BD-DF74AEF3E6BC}">
      <dgm:prSet custT="1"/>
      <dgm:spPr/>
      <dgm:t>
        <a:bodyPr/>
        <a:lstStyle/>
        <a:p>
          <a:r>
            <a:rPr lang="ru-RU" sz="1600" dirty="0" smtClean="0">
              <a:latin typeface="+mj-lt"/>
              <a:cs typeface="Times New Roman" pitchFamily="18" charset="0"/>
            </a:rPr>
            <a:t>1. Указать</a:t>
          </a:r>
          <a:r>
            <a:rPr lang="ru-RU" sz="1600" dirty="0">
              <a:latin typeface="+mj-lt"/>
              <a:cs typeface="Times New Roman" pitchFamily="18" charset="0"/>
            </a:rPr>
            <a:t>, на решение какой конкретной социальной проблемы будет направлена Программа и причины этой проблемы</a:t>
          </a:r>
        </a:p>
      </dgm:t>
    </dgm:pt>
    <dgm:pt modelId="{000830D1-03DA-4225-83B6-BDA86F759A5C}" type="parTrans" cxnId="{DC8A8528-8C32-49A8-B835-646670875C88}">
      <dgm:prSet/>
      <dgm:spPr/>
      <dgm:t>
        <a:bodyPr/>
        <a:lstStyle/>
        <a:p>
          <a:endParaRPr lang="ru-RU"/>
        </a:p>
      </dgm:t>
    </dgm:pt>
    <dgm:pt modelId="{74E85580-2B39-499D-AEF4-3CBE2189BD08}" type="sibTrans" cxnId="{DC8A8528-8C32-49A8-B835-646670875C88}">
      <dgm:prSet/>
      <dgm:spPr/>
      <dgm:t>
        <a:bodyPr/>
        <a:lstStyle/>
        <a:p>
          <a:endParaRPr lang="ru-RU"/>
        </a:p>
      </dgm:t>
    </dgm:pt>
    <dgm:pt modelId="{F3D4E7A3-D620-4DDA-817E-871246F5F82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600" dirty="0" smtClean="0">
              <a:latin typeface="+mn-lt"/>
              <a:cs typeface="Times New Roman" pitchFamily="18" charset="0"/>
            </a:rPr>
            <a:t>Конечная </a:t>
          </a:r>
          <a:r>
            <a:rPr lang="ru-RU" sz="1600" dirty="0">
              <a:latin typeface="+mn-lt"/>
              <a:cs typeface="Times New Roman" pitchFamily="18" charset="0"/>
            </a:rPr>
            <a:t>цель программы</a:t>
          </a:r>
        </a:p>
      </dgm:t>
    </dgm:pt>
    <dgm:pt modelId="{65915AE8-7965-4888-8DF6-260F8CB25855}" type="parTrans" cxnId="{0228D895-BF78-4F3C-8E28-1F3B4B7821CE}">
      <dgm:prSet/>
      <dgm:spPr/>
      <dgm:t>
        <a:bodyPr/>
        <a:lstStyle/>
        <a:p>
          <a:endParaRPr lang="ru-RU"/>
        </a:p>
      </dgm:t>
    </dgm:pt>
    <dgm:pt modelId="{159EB890-ED1D-406E-84A5-03E9A80C00AD}" type="sibTrans" cxnId="{0228D895-BF78-4F3C-8E28-1F3B4B7821CE}">
      <dgm:prSet/>
      <dgm:spPr/>
      <dgm:t>
        <a:bodyPr/>
        <a:lstStyle/>
        <a:p>
          <a:endParaRPr lang="ru-RU"/>
        </a:p>
      </dgm:t>
    </dgm:pt>
    <dgm:pt modelId="{4CF811F6-5AD0-4E97-9F7D-55243AF859E8}">
      <dgm:prSet custT="1"/>
      <dgm:spPr/>
      <dgm:t>
        <a:bodyPr/>
        <a:lstStyle/>
        <a:p>
          <a:r>
            <a:rPr lang="ru-RU" sz="1600" dirty="0" smtClean="0"/>
            <a:t>3. </a:t>
          </a:r>
          <a:r>
            <a:rPr lang="ru-RU" sz="1600" dirty="0" smtClean="0">
              <a:latin typeface="+mj-lt"/>
              <a:cs typeface="Times New Roman" pitchFamily="18" charset="0"/>
            </a:rPr>
            <a:t>Задачи </a:t>
          </a:r>
          <a:r>
            <a:rPr lang="ru-RU" sz="1600" dirty="0">
              <a:latin typeface="+mj-lt"/>
              <a:cs typeface="Times New Roman" pitchFamily="18" charset="0"/>
            </a:rPr>
            <a:t>Программы</a:t>
          </a:r>
        </a:p>
      </dgm:t>
    </dgm:pt>
    <dgm:pt modelId="{80C1110F-EFA7-44C5-BA7E-CA82662CE492}" type="parTrans" cxnId="{55950978-2C8D-4BB0-A80C-AB96823003EF}">
      <dgm:prSet/>
      <dgm:spPr/>
      <dgm:t>
        <a:bodyPr/>
        <a:lstStyle/>
        <a:p>
          <a:endParaRPr lang="ru-RU"/>
        </a:p>
      </dgm:t>
    </dgm:pt>
    <dgm:pt modelId="{FC06011A-DFB0-4A4A-AEC2-ACA3ECE6CE98}" type="sibTrans" cxnId="{55950978-2C8D-4BB0-A80C-AB96823003EF}">
      <dgm:prSet/>
      <dgm:spPr/>
      <dgm:t>
        <a:bodyPr/>
        <a:lstStyle/>
        <a:p>
          <a:endParaRPr lang="ru-RU"/>
        </a:p>
      </dgm:t>
    </dgm:pt>
    <dgm:pt modelId="{6CBBCEFB-4A51-41D5-BDAC-04F7BAB36102}">
      <dgm:prSet custT="1"/>
      <dgm:spPr/>
      <dgm:t>
        <a:bodyPr/>
        <a:lstStyle/>
        <a:p>
          <a:r>
            <a:rPr lang="ru-RU" sz="1600" dirty="0" smtClean="0"/>
            <a:t>4. </a:t>
          </a:r>
          <a:r>
            <a:rPr lang="ru-RU" sz="1600" dirty="0"/>
            <a:t>Определите, какие изменения вы хотите получить в результате реализации Программы</a:t>
          </a:r>
        </a:p>
      </dgm:t>
    </dgm:pt>
    <dgm:pt modelId="{38188E79-A362-43D8-BF01-9718D6837DD6}" type="parTrans" cxnId="{8738E318-125E-4D41-8EC5-9704F2FD47E2}">
      <dgm:prSet/>
      <dgm:spPr/>
      <dgm:t>
        <a:bodyPr/>
        <a:lstStyle/>
        <a:p>
          <a:endParaRPr lang="ru-RU"/>
        </a:p>
      </dgm:t>
    </dgm:pt>
    <dgm:pt modelId="{EB945DBF-B594-4F41-ABAF-E9639FCA0E4B}" type="sibTrans" cxnId="{8738E318-125E-4D41-8EC5-9704F2FD47E2}">
      <dgm:prSet/>
      <dgm:spPr/>
      <dgm:t>
        <a:bodyPr/>
        <a:lstStyle/>
        <a:p>
          <a:endParaRPr lang="ru-RU"/>
        </a:p>
      </dgm:t>
    </dgm:pt>
    <dgm:pt modelId="{7E99DB04-C6DB-4AA8-B1A4-BF750B3C9A3A}">
      <dgm:prSet custT="1"/>
      <dgm:spPr/>
      <dgm:t>
        <a:bodyPr/>
        <a:lstStyle/>
        <a:p>
          <a:r>
            <a:rPr lang="ru-RU" sz="1600" dirty="0" smtClean="0"/>
            <a:t>5. Целевая </a:t>
          </a:r>
          <a:r>
            <a:rPr lang="ru-RU" sz="1600" dirty="0"/>
            <a:t>группа Программы</a:t>
          </a:r>
        </a:p>
      </dgm:t>
    </dgm:pt>
    <dgm:pt modelId="{F63C8A76-462C-4D49-8D92-B790FB527D4E}" type="parTrans" cxnId="{80AFBBE1-5E38-41BD-BD31-96F3A91FDE24}">
      <dgm:prSet/>
      <dgm:spPr/>
      <dgm:t>
        <a:bodyPr/>
        <a:lstStyle/>
        <a:p>
          <a:endParaRPr lang="ru-RU"/>
        </a:p>
      </dgm:t>
    </dgm:pt>
    <dgm:pt modelId="{F035B2E6-F877-4212-A5EF-966FC734B168}" type="sibTrans" cxnId="{80AFBBE1-5E38-41BD-BD31-96F3A91FDE24}">
      <dgm:prSet/>
      <dgm:spPr/>
      <dgm:t>
        <a:bodyPr/>
        <a:lstStyle/>
        <a:p>
          <a:endParaRPr lang="ru-RU"/>
        </a:p>
      </dgm:t>
    </dgm:pt>
    <dgm:pt modelId="{43DF6CE7-319E-447A-9D98-780C36A7A933}" type="pres">
      <dgm:prSet presAssocID="{0C79B92B-B4D8-4608-9828-D4F341CC3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4C3C53-0CE8-48C4-B455-4B9BB2EEDFDF}" type="pres">
      <dgm:prSet presAssocID="{1FFF9FCA-0A09-46D5-A7BD-DF74AEF3E6BC}" presName="parentText" presStyleLbl="node1" presStyleIdx="0" presStyleCnt="5" custAng="0" custScaleY="933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8B97-4761-4F7E-B810-62D1B1FC2B86}" type="pres">
      <dgm:prSet presAssocID="{74E85580-2B39-499D-AEF4-3CBE2189BD08}" presName="spacer" presStyleCnt="0"/>
      <dgm:spPr/>
      <dgm:t>
        <a:bodyPr/>
        <a:lstStyle/>
        <a:p>
          <a:endParaRPr lang="ru-RU"/>
        </a:p>
      </dgm:t>
    </dgm:pt>
    <dgm:pt modelId="{4DD8E086-6F80-4EE5-8EA5-FC56D7EF1E87}" type="pres">
      <dgm:prSet presAssocID="{F3D4E7A3-D620-4DDA-817E-871246F5F82B}" presName="parentText" presStyleLbl="node1" presStyleIdx="1" presStyleCnt="5" custScaleY="53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9EDD3-D447-4D4D-9739-FF4A4E4F4DB5}" type="pres">
      <dgm:prSet presAssocID="{159EB890-ED1D-406E-84A5-03E9A80C00AD}" presName="spacer" presStyleCnt="0"/>
      <dgm:spPr/>
      <dgm:t>
        <a:bodyPr/>
        <a:lstStyle/>
        <a:p>
          <a:endParaRPr lang="ru-RU"/>
        </a:p>
      </dgm:t>
    </dgm:pt>
    <dgm:pt modelId="{B734258C-1D07-4EB0-81F3-8D2CD1F68051}" type="pres">
      <dgm:prSet presAssocID="{4CF811F6-5AD0-4E97-9F7D-55243AF859E8}" presName="parentText" presStyleLbl="node1" presStyleIdx="2" presStyleCnt="5" custScaleY="62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0540D-4178-4650-9541-C0B1005FD6B5}" type="pres">
      <dgm:prSet presAssocID="{FC06011A-DFB0-4A4A-AEC2-ACA3ECE6CE98}" presName="spacer" presStyleCnt="0"/>
      <dgm:spPr/>
      <dgm:t>
        <a:bodyPr/>
        <a:lstStyle/>
        <a:p>
          <a:endParaRPr lang="ru-RU"/>
        </a:p>
      </dgm:t>
    </dgm:pt>
    <dgm:pt modelId="{AE85AF77-EB0C-40B2-92DF-4F68A80D2357}" type="pres">
      <dgm:prSet presAssocID="{6CBBCEFB-4A51-41D5-BDAC-04F7BAB361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FA483-9C7F-4EDF-AC59-02618186C219}" type="pres">
      <dgm:prSet presAssocID="{EB945DBF-B594-4F41-ABAF-E9639FCA0E4B}" presName="spacer" presStyleCnt="0"/>
      <dgm:spPr/>
      <dgm:t>
        <a:bodyPr/>
        <a:lstStyle/>
        <a:p>
          <a:endParaRPr lang="ru-RU"/>
        </a:p>
      </dgm:t>
    </dgm:pt>
    <dgm:pt modelId="{1335772F-C18F-4981-AFD7-A99C546CE5E2}" type="pres">
      <dgm:prSet presAssocID="{7E99DB04-C6DB-4AA8-B1A4-BF750B3C9A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FBBE1-5E38-41BD-BD31-96F3A91FDE24}" srcId="{0C79B92B-B4D8-4608-9828-D4F341CC3A1C}" destId="{7E99DB04-C6DB-4AA8-B1A4-BF750B3C9A3A}" srcOrd="4" destOrd="0" parTransId="{F63C8A76-462C-4D49-8D92-B790FB527D4E}" sibTransId="{F035B2E6-F877-4212-A5EF-966FC734B168}"/>
    <dgm:cxn modelId="{8738E318-125E-4D41-8EC5-9704F2FD47E2}" srcId="{0C79B92B-B4D8-4608-9828-D4F341CC3A1C}" destId="{6CBBCEFB-4A51-41D5-BDAC-04F7BAB36102}" srcOrd="3" destOrd="0" parTransId="{38188E79-A362-43D8-BF01-9718D6837DD6}" sibTransId="{EB945DBF-B594-4F41-ABAF-E9639FCA0E4B}"/>
    <dgm:cxn modelId="{F8648ABD-14D9-41A4-95EA-94B029CFDFA6}" type="presOf" srcId="{6CBBCEFB-4A51-41D5-BDAC-04F7BAB36102}" destId="{AE85AF77-EB0C-40B2-92DF-4F68A80D2357}" srcOrd="0" destOrd="0" presId="urn:microsoft.com/office/officeart/2005/8/layout/vList2"/>
    <dgm:cxn modelId="{7C880BDD-6DAF-4B6F-8FAC-5A32A9B24B45}" type="presOf" srcId="{F3D4E7A3-D620-4DDA-817E-871246F5F82B}" destId="{4DD8E086-6F80-4EE5-8EA5-FC56D7EF1E87}" srcOrd="0" destOrd="0" presId="urn:microsoft.com/office/officeart/2005/8/layout/vList2"/>
    <dgm:cxn modelId="{55950978-2C8D-4BB0-A80C-AB96823003EF}" srcId="{0C79B92B-B4D8-4608-9828-D4F341CC3A1C}" destId="{4CF811F6-5AD0-4E97-9F7D-55243AF859E8}" srcOrd="2" destOrd="0" parTransId="{80C1110F-EFA7-44C5-BA7E-CA82662CE492}" sibTransId="{FC06011A-DFB0-4A4A-AEC2-ACA3ECE6CE98}"/>
    <dgm:cxn modelId="{6BAD7C04-C146-4293-B14E-BD7C6052702A}" type="presOf" srcId="{4CF811F6-5AD0-4E97-9F7D-55243AF859E8}" destId="{B734258C-1D07-4EB0-81F3-8D2CD1F68051}" srcOrd="0" destOrd="0" presId="urn:microsoft.com/office/officeart/2005/8/layout/vList2"/>
    <dgm:cxn modelId="{E1B28CBA-6D3F-43F6-8A21-26BD28069AAA}" type="presOf" srcId="{7E99DB04-C6DB-4AA8-B1A4-BF750B3C9A3A}" destId="{1335772F-C18F-4981-AFD7-A99C546CE5E2}" srcOrd="0" destOrd="0" presId="urn:microsoft.com/office/officeart/2005/8/layout/vList2"/>
    <dgm:cxn modelId="{DC8A8528-8C32-49A8-B835-646670875C88}" srcId="{0C79B92B-B4D8-4608-9828-D4F341CC3A1C}" destId="{1FFF9FCA-0A09-46D5-A7BD-DF74AEF3E6BC}" srcOrd="0" destOrd="0" parTransId="{000830D1-03DA-4225-83B6-BDA86F759A5C}" sibTransId="{74E85580-2B39-499D-AEF4-3CBE2189BD08}"/>
    <dgm:cxn modelId="{0228D895-BF78-4F3C-8E28-1F3B4B7821CE}" srcId="{0C79B92B-B4D8-4608-9828-D4F341CC3A1C}" destId="{F3D4E7A3-D620-4DDA-817E-871246F5F82B}" srcOrd="1" destOrd="0" parTransId="{65915AE8-7965-4888-8DF6-260F8CB25855}" sibTransId="{159EB890-ED1D-406E-84A5-03E9A80C00AD}"/>
    <dgm:cxn modelId="{AE5B6511-F3BB-4A6F-98DF-73044FDA481A}" type="presOf" srcId="{0C79B92B-B4D8-4608-9828-D4F341CC3A1C}" destId="{43DF6CE7-319E-447A-9D98-780C36A7A933}" srcOrd="0" destOrd="0" presId="urn:microsoft.com/office/officeart/2005/8/layout/vList2"/>
    <dgm:cxn modelId="{C9E601A8-381A-46D1-87BE-F2A187B9425A}" type="presOf" srcId="{1FFF9FCA-0A09-46D5-A7BD-DF74AEF3E6BC}" destId="{354C3C53-0CE8-48C4-B455-4B9BB2EEDFDF}" srcOrd="0" destOrd="0" presId="urn:microsoft.com/office/officeart/2005/8/layout/vList2"/>
    <dgm:cxn modelId="{4D70F4CB-50B1-46B6-B3E5-4E827CE1B4EB}" type="presParOf" srcId="{43DF6CE7-319E-447A-9D98-780C36A7A933}" destId="{354C3C53-0CE8-48C4-B455-4B9BB2EEDFDF}" srcOrd="0" destOrd="0" presId="urn:microsoft.com/office/officeart/2005/8/layout/vList2"/>
    <dgm:cxn modelId="{3B9ADC20-1E80-42FC-BCAD-D338B386D40B}" type="presParOf" srcId="{43DF6CE7-319E-447A-9D98-780C36A7A933}" destId="{3CE38B97-4761-4F7E-B810-62D1B1FC2B86}" srcOrd="1" destOrd="0" presId="urn:microsoft.com/office/officeart/2005/8/layout/vList2"/>
    <dgm:cxn modelId="{5AA5DE91-1A5C-4BE2-A063-4CC7A4E86F49}" type="presParOf" srcId="{43DF6CE7-319E-447A-9D98-780C36A7A933}" destId="{4DD8E086-6F80-4EE5-8EA5-FC56D7EF1E87}" srcOrd="2" destOrd="0" presId="urn:microsoft.com/office/officeart/2005/8/layout/vList2"/>
    <dgm:cxn modelId="{0DB80222-F609-4E39-9375-2D92B5CF2D72}" type="presParOf" srcId="{43DF6CE7-319E-447A-9D98-780C36A7A933}" destId="{9139EDD3-D447-4D4D-9739-FF4A4E4F4DB5}" srcOrd="3" destOrd="0" presId="urn:microsoft.com/office/officeart/2005/8/layout/vList2"/>
    <dgm:cxn modelId="{FF989470-93FA-4333-93D6-BE1586C4E854}" type="presParOf" srcId="{43DF6CE7-319E-447A-9D98-780C36A7A933}" destId="{B734258C-1D07-4EB0-81F3-8D2CD1F68051}" srcOrd="4" destOrd="0" presId="urn:microsoft.com/office/officeart/2005/8/layout/vList2"/>
    <dgm:cxn modelId="{9FDE1CB9-5CDE-4633-9E61-4DDECF5EF4E2}" type="presParOf" srcId="{43DF6CE7-319E-447A-9D98-780C36A7A933}" destId="{FF40540D-4178-4650-9541-C0B1005FD6B5}" srcOrd="5" destOrd="0" presId="urn:microsoft.com/office/officeart/2005/8/layout/vList2"/>
    <dgm:cxn modelId="{C5EEC8DB-BB54-4E56-BCBE-ADF67E3879D0}" type="presParOf" srcId="{43DF6CE7-319E-447A-9D98-780C36A7A933}" destId="{AE85AF77-EB0C-40B2-92DF-4F68A80D2357}" srcOrd="6" destOrd="0" presId="urn:microsoft.com/office/officeart/2005/8/layout/vList2"/>
    <dgm:cxn modelId="{D2AF78B5-37C8-429B-B661-2BAA3BAF86C3}" type="presParOf" srcId="{43DF6CE7-319E-447A-9D98-780C36A7A933}" destId="{DD3FA483-9C7F-4EDF-AC59-02618186C219}" srcOrd="7" destOrd="0" presId="urn:microsoft.com/office/officeart/2005/8/layout/vList2"/>
    <dgm:cxn modelId="{3DD0F817-B2D7-4CB6-9321-670F204CD048}" type="presParOf" srcId="{43DF6CE7-319E-447A-9D98-780C36A7A933}" destId="{1335772F-C18F-4981-AFD7-A99C546CE5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05E5C3-9ED0-4540-AE77-08C3FB6D3CD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A60D7A4-7D89-4AB6-B867-0253BFE95D7F}">
      <dgm:prSet/>
      <dgm:spPr/>
      <dgm:t>
        <a:bodyPr/>
        <a:lstStyle/>
        <a:p>
          <a:pPr rtl="0"/>
          <a:r>
            <a:rPr lang="ru-RU" smtClean="0"/>
            <a:t>6. Адресность</a:t>
          </a:r>
          <a:endParaRPr lang="ru-RU"/>
        </a:p>
      </dgm:t>
    </dgm:pt>
    <dgm:pt modelId="{F18648BC-DFFC-4322-B999-F54A7C58D6F7}" type="parTrans" cxnId="{61E127AC-2130-4221-AE03-EDBD7FC6995C}">
      <dgm:prSet/>
      <dgm:spPr/>
      <dgm:t>
        <a:bodyPr/>
        <a:lstStyle/>
        <a:p>
          <a:endParaRPr lang="ru-RU"/>
        </a:p>
      </dgm:t>
    </dgm:pt>
    <dgm:pt modelId="{6D864CD8-686E-479C-88C7-C86C80B24C57}" type="sibTrans" cxnId="{61E127AC-2130-4221-AE03-EDBD7FC6995C}">
      <dgm:prSet/>
      <dgm:spPr/>
      <dgm:t>
        <a:bodyPr/>
        <a:lstStyle/>
        <a:p>
          <a:endParaRPr lang="ru-RU"/>
        </a:p>
      </dgm:t>
    </dgm:pt>
    <dgm:pt modelId="{269FD895-142E-4967-9583-000A9ED9A515}">
      <dgm:prSet/>
      <dgm:spPr/>
      <dgm:t>
        <a:bodyPr/>
        <a:lstStyle/>
        <a:p>
          <a:pPr rtl="0"/>
          <a:r>
            <a:rPr lang="ru-RU" smtClean="0"/>
            <a:t>7. Опишите, каким образом определяются потребности целевой группы/востребованность Программы</a:t>
          </a:r>
          <a:endParaRPr lang="ru-RU"/>
        </a:p>
      </dgm:t>
    </dgm:pt>
    <dgm:pt modelId="{FD0C17C6-9A32-4526-8CBE-19E425F676C9}" type="parTrans" cxnId="{E5A53432-3A1E-45C6-8963-158E1DAE127C}">
      <dgm:prSet/>
      <dgm:spPr/>
      <dgm:t>
        <a:bodyPr/>
        <a:lstStyle/>
        <a:p>
          <a:endParaRPr lang="ru-RU"/>
        </a:p>
      </dgm:t>
    </dgm:pt>
    <dgm:pt modelId="{6F1D30CB-C51F-4E0C-8B08-99FACDCA4469}" type="sibTrans" cxnId="{E5A53432-3A1E-45C6-8963-158E1DAE127C}">
      <dgm:prSet/>
      <dgm:spPr/>
      <dgm:t>
        <a:bodyPr/>
        <a:lstStyle/>
        <a:p>
          <a:endParaRPr lang="ru-RU"/>
        </a:p>
      </dgm:t>
    </dgm:pt>
    <dgm:pt modelId="{8D538256-0390-4AD8-B1DF-37B23638E3E6}">
      <dgm:prSet/>
      <dgm:spPr/>
      <dgm:t>
        <a:bodyPr/>
        <a:lstStyle/>
        <a:p>
          <a:pPr rtl="0"/>
          <a:r>
            <a:rPr lang="ru-RU" smtClean="0"/>
            <a:t>8. Опишите,  каким образом Программа будет воздействовать на целевую группу</a:t>
          </a:r>
          <a:endParaRPr lang="ru-RU"/>
        </a:p>
      </dgm:t>
    </dgm:pt>
    <dgm:pt modelId="{31FDC7DE-3E30-438E-A3A6-211D6BBEDFF8}" type="parTrans" cxnId="{CC309A05-3055-428E-A29A-AB089D8C5817}">
      <dgm:prSet/>
      <dgm:spPr/>
      <dgm:t>
        <a:bodyPr/>
        <a:lstStyle/>
        <a:p>
          <a:endParaRPr lang="ru-RU"/>
        </a:p>
      </dgm:t>
    </dgm:pt>
    <dgm:pt modelId="{18EAA5EA-5C36-4E4D-A1DD-151921C9CAA8}" type="sibTrans" cxnId="{CC309A05-3055-428E-A29A-AB089D8C5817}">
      <dgm:prSet/>
      <dgm:spPr/>
      <dgm:t>
        <a:bodyPr/>
        <a:lstStyle/>
        <a:p>
          <a:endParaRPr lang="ru-RU"/>
        </a:p>
      </dgm:t>
    </dgm:pt>
    <dgm:pt modelId="{6B80E357-458E-4F9F-AB18-3570056FFE2C}">
      <dgm:prSet/>
      <dgm:spPr/>
      <dgm:t>
        <a:bodyPr/>
        <a:lstStyle/>
        <a:p>
          <a:pPr rtl="0"/>
          <a:r>
            <a:rPr lang="ru-RU" smtClean="0"/>
            <a:t>9.  Опишите, стратегию и механизм достижения поставленных целей</a:t>
          </a:r>
          <a:endParaRPr lang="ru-RU"/>
        </a:p>
      </dgm:t>
    </dgm:pt>
    <dgm:pt modelId="{E090608B-726D-4338-89D6-68EE594CB555}" type="parTrans" cxnId="{749F8EFA-2C22-47E4-9594-D15B8FA8311D}">
      <dgm:prSet/>
      <dgm:spPr/>
      <dgm:t>
        <a:bodyPr/>
        <a:lstStyle/>
        <a:p>
          <a:endParaRPr lang="ru-RU"/>
        </a:p>
      </dgm:t>
    </dgm:pt>
    <dgm:pt modelId="{873593AF-FAEF-463C-B7B9-A53E2763CA47}" type="sibTrans" cxnId="{749F8EFA-2C22-47E4-9594-D15B8FA8311D}">
      <dgm:prSet/>
      <dgm:spPr/>
      <dgm:t>
        <a:bodyPr/>
        <a:lstStyle/>
        <a:p>
          <a:endParaRPr lang="ru-RU"/>
        </a:p>
      </dgm:t>
    </dgm:pt>
    <dgm:pt modelId="{F27ED136-4854-4F24-8A71-C02582E94667}">
      <dgm:prSet/>
      <dgm:spPr/>
      <dgm:t>
        <a:bodyPr/>
        <a:lstStyle/>
        <a:p>
          <a:pPr rtl="0"/>
          <a:r>
            <a:rPr lang="ru-RU" smtClean="0"/>
            <a:t>10. Календарный план </a:t>
          </a:r>
          <a:endParaRPr lang="ru-RU"/>
        </a:p>
      </dgm:t>
    </dgm:pt>
    <dgm:pt modelId="{C6696C4A-F948-49A3-AC6B-96D6C1324FEB}" type="parTrans" cxnId="{72CC51EB-F4C7-4858-AD04-A3ABB61ADF5B}">
      <dgm:prSet/>
      <dgm:spPr/>
      <dgm:t>
        <a:bodyPr/>
        <a:lstStyle/>
        <a:p>
          <a:endParaRPr lang="ru-RU"/>
        </a:p>
      </dgm:t>
    </dgm:pt>
    <dgm:pt modelId="{EF599E76-6A7B-45D8-9281-4A2CFBAC201D}" type="sibTrans" cxnId="{72CC51EB-F4C7-4858-AD04-A3ABB61ADF5B}">
      <dgm:prSet/>
      <dgm:spPr/>
      <dgm:t>
        <a:bodyPr/>
        <a:lstStyle/>
        <a:p>
          <a:endParaRPr lang="ru-RU"/>
        </a:p>
      </dgm:t>
    </dgm:pt>
    <dgm:pt modelId="{A58242EF-9ED9-44AA-8506-C2E3FB3EA980}" type="pres">
      <dgm:prSet presAssocID="{F305E5C3-9ED0-4540-AE77-08C3FB6D3C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50BEF-79C1-4BDF-AB82-B5D077A4F684}" type="pres">
      <dgm:prSet presAssocID="{7A60D7A4-7D89-4AB6-B867-0253BFE95D7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FC634-9249-4223-B6CF-1E518B4FA44A}" type="pres">
      <dgm:prSet presAssocID="{6D864CD8-686E-479C-88C7-C86C80B24C57}" presName="spacer" presStyleCnt="0"/>
      <dgm:spPr/>
    </dgm:pt>
    <dgm:pt modelId="{D7A7604E-83F8-48B5-ACC1-EC231D6A6F6B}" type="pres">
      <dgm:prSet presAssocID="{269FD895-142E-4967-9583-000A9ED9A51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9E091-607B-4FF3-AF98-6FCE3DFE90CD}" type="pres">
      <dgm:prSet presAssocID="{6F1D30CB-C51F-4E0C-8B08-99FACDCA4469}" presName="spacer" presStyleCnt="0"/>
      <dgm:spPr/>
    </dgm:pt>
    <dgm:pt modelId="{9D227716-3AB4-4526-B0A5-303A56D4F7AE}" type="pres">
      <dgm:prSet presAssocID="{8D538256-0390-4AD8-B1DF-37B23638E3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30D22-55DC-448A-9665-EFBDA7FCCD2F}" type="pres">
      <dgm:prSet presAssocID="{18EAA5EA-5C36-4E4D-A1DD-151921C9CAA8}" presName="spacer" presStyleCnt="0"/>
      <dgm:spPr/>
    </dgm:pt>
    <dgm:pt modelId="{AA03441A-63E8-43D6-8548-A139B7A53F91}" type="pres">
      <dgm:prSet presAssocID="{6B80E357-458E-4F9F-AB18-3570056FFE2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C44AA-5A4A-4818-BBA9-E060F7A3E657}" type="pres">
      <dgm:prSet presAssocID="{873593AF-FAEF-463C-B7B9-A53E2763CA47}" presName="spacer" presStyleCnt="0"/>
      <dgm:spPr/>
    </dgm:pt>
    <dgm:pt modelId="{E18F2B3A-14DE-4C65-8F98-F28E34086B3F}" type="pres">
      <dgm:prSet presAssocID="{F27ED136-4854-4F24-8A71-C02582E9466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E127AC-2130-4221-AE03-EDBD7FC6995C}" srcId="{F305E5C3-9ED0-4540-AE77-08C3FB6D3CD4}" destId="{7A60D7A4-7D89-4AB6-B867-0253BFE95D7F}" srcOrd="0" destOrd="0" parTransId="{F18648BC-DFFC-4322-B999-F54A7C58D6F7}" sibTransId="{6D864CD8-686E-479C-88C7-C86C80B24C57}"/>
    <dgm:cxn modelId="{EB138307-628E-4898-8F5E-8358EACEC9FC}" type="presOf" srcId="{6B80E357-458E-4F9F-AB18-3570056FFE2C}" destId="{AA03441A-63E8-43D6-8548-A139B7A53F91}" srcOrd="0" destOrd="0" presId="urn:microsoft.com/office/officeart/2005/8/layout/vList2"/>
    <dgm:cxn modelId="{0871917E-609E-435C-BA7F-0F10E94297CA}" type="presOf" srcId="{7A60D7A4-7D89-4AB6-B867-0253BFE95D7F}" destId="{EA750BEF-79C1-4BDF-AB82-B5D077A4F684}" srcOrd="0" destOrd="0" presId="urn:microsoft.com/office/officeart/2005/8/layout/vList2"/>
    <dgm:cxn modelId="{CADF7770-14FB-4477-80EE-AD04F3F693C1}" type="presOf" srcId="{F305E5C3-9ED0-4540-AE77-08C3FB6D3CD4}" destId="{A58242EF-9ED9-44AA-8506-C2E3FB3EA980}" srcOrd="0" destOrd="0" presId="urn:microsoft.com/office/officeart/2005/8/layout/vList2"/>
    <dgm:cxn modelId="{749F8EFA-2C22-47E4-9594-D15B8FA8311D}" srcId="{F305E5C3-9ED0-4540-AE77-08C3FB6D3CD4}" destId="{6B80E357-458E-4F9F-AB18-3570056FFE2C}" srcOrd="3" destOrd="0" parTransId="{E090608B-726D-4338-89D6-68EE594CB555}" sibTransId="{873593AF-FAEF-463C-B7B9-A53E2763CA47}"/>
    <dgm:cxn modelId="{72CC51EB-F4C7-4858-AD04-A3ABB61ADF5B}" srcId="{F305E5C3-9ED0-4540-AE77-08C3FB6D3CD4}" destId="{F27ED136-4854-4F24-8A71-C02582E94667}" srcOrd="4" destOrd="0" parTransId="{C6696C4A-F948-49A3-AC6B-96D6C1324FEB}" sibTransId="{EF599E76-6A7B-45D8-9281-4A2CFBAC201D}"/>
    <dgm:cxn modelId="{CC309A05-3055-428E-A29A-AB089D8C5817}" srcId="{F305E5C3-9ED0-4540-AE77-08C3FB6D3CD4}" destId="{8D538256-0390-4AD8-B1DF-37B23638E3E6}" srcOrd="2" destOrd="0" parTransId="{31FDC7DE-3E30-438E-A3A6-211D6BBEDFF8}" sibTransId="{18EAA5EA-5C36-4E4D-A1DD-151921C9CAA8}"/>
    <dgm:cxn modelId="{E5A53432-3A1E-45C6-8963-158E1DAE127C}" srcId="{F305E5C3-9ED0-4540-AE77-08C3FB6D3CD4}" destId="{269FD895-142E-4967-9583-000A9ED9A515}" srcOrd="1" destOrd="0" parTransId="{FD0C17C6-9A32-4526-8CBE-19E425F676C9}" sibTransId="{6F1D30CB-C51F-4E0C-8B08-99FACDCA4469}"/>
    <dgm:cxn modelId="{F2E47DB2-D489-432C-BC9C-7F0D3C36AF24}" type="presOf" srcId="{F27ED136-4854-4F24-8A71-C02582E94667}" destId="{E18F2B3A-14DE-4C65-8F98-F28E34086B3F}" srcOrd="0" destOrd="0" presId="urn:microsoft.com/office/officeart/2005/8/layout/vList2"/>
    <dgm:cxn modelId="{63DADE62-A5B4-4B4D-B86E-96D96BCE79CF}" type="presOf" srcId="{8D538256-0390-4AD8-B1DF-37B23638E3E6}" destId="{9D227716-3AB4-4526-B0A5-303A56D4F7AE}" srcOrd="0" destOrd="0" presId="urn:microsoft.com/office/officeart/2005/8/layout/vList2"/>
    <dgm:cxn modelId="{E5D9D93B-817B-4946-B040-A07D8CCCAB93}" type="presOf" srcId="{269FD895-142E-4967-9583-000A9ED9A515}" destId="{D7A7604E-83F8-48B5-ACC1-EC231D6A6F6B}" srcOrd="0" destOrd="0" presId="urn:microsoft.com/office/officeart/2005/8/layout/vList2"/>
    <dgm:cxn modelId="{EF5FB636-9AAF-415B-8F17-015406BA5737}" type="presParOf" srcId="{A58242EF-9ED9-44AA-8506-C2E3FB3EA980}" destId="{EA750BEF-79C1-4BDF-AB82-B5D077A4F684}" srcOrd="0" destOrd="0" presId="urn:microsoft.com/office/officeart/2005/8/layout/vList2"/>
    <dgm:cxn modelId="{340C522B-B38D-4553-8D21-BC889109A3A4}" type="presParOf" srcId="{A58242EF-9ED9-44AA-8506-C2E3FB3EA980}" destId="{223FC634-9249-4223-B6CF-1E518B4FA44A}" srcOrd="1" destOrd="0" presId="urn:microsoft.com/office/officeart/2005/8/layout/vList2"/>
    <dgm:cxn modelId="{D7C99441-61E1-4F4F-9474-EEFBFE51CC6F}" type="presParOf" srcId="{A58242EF-9ED9-44AA-8506-C2E3FB3EA980}" destId="{D7A7604E-83F8-48B5-ACC1-EC231D6A6F6B}" srcOrd="2" destOrd="0" presId="urn:microsoft.com/office/officeart/2005/8/layout/vList2"/>
    <dgm:cxn modelId="{513D5E20-4839-49B5-8A8C-C701D67DED73}" type="presParOf" srcId="{A58242EF-9ED9-44AA-8506-C2E3FB3EA980}" destId="{4679E091-607B-4FF3-AF98-6FCE3DFE90CD}" srcOrd="3" destOrd="0" presId="urn:microsoft.com/office/officeart/2005/8/layout/vList2"/>
    <dgm:cxn modelId="{03CC88DE-8624-42A0-B5F4-11AB713B3481}" type="presParOf" srcId="{A58242EF-9ED9-44AA-8506-C2E3FB3EA980}" destId="{9D227716-3AB4-4526-B0A5-303A56D4F7AE}" srcOrd="4" destOrd="0" presId="urn:microsoft.com/office/officeart/2005/8/layout/vList2"/>
    <dgm:cxn modelId="{F66D2628-3F05-4F74-AA89-A2C090E7C81A}" type="presParOf" srcId="{A58242EF-9ED9-44AA-8506-C2E3FB3EA980}" destId="{F1830D22-55DC-448A-9665-EFBDA7FCCD2F}" srcOrd="5" destOrd="0" presId="urn:microsoft.com/office/officeart/2005/8/layout/vList2"/>
    <dgm:cxn modelId="{A0CF98AA-0BD2-4374-AB8C-A04379EB2EFE}" type="presParOf" srcId="{A58242EF-9ED9-44AA-8506-C2E3FB3EA980}" destId="{AA03441A-63E8-43D6-8548-A139B7A53F91}" srcOrd="6" destOrd="0" presId="urn:microsoft.com/office/officeart/2005/8/layout/vList2"/>
    <dgm:cxn modelId="{4369F959-3B1D-4F9C-A447-274899C8F7F3}" type="presParOf" srcId="{A58242EF-9ED9-44AA-8506-C2E3FB3EA980}" destId="{467C44AA-5A4A-4818-BBA9-E060F7A3E657}" srcOrd="7" destOrd="0" presId="urn:microsoft.com/office/officeart/2005/8/layout/vList2"/>
    <dgm:cxn modelId="{3E275CBD-31A8-4884-B7E7-AA3D8BFBB593}" type="presParOf" srcId="{A58242EF-9ED9-44AA-8506-C2E3FB3EA980}" destId="{E18F2B3A-14DE-4C65-8F98-F28E34086B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3EE3A5-D2A2-4002-84D7-DC119789F20A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E9580B2-AEC4-4B13-9D6F-EBDC65D7C12F}">
      <dgm:prSet/>
      <dgm:spPr/>
      <dgm:t>
        <a:bodyPr/>
        <a:lstStyle/>
        <a:p>
          <a:pPr rtl="0"/>
          <a:r>
            <a:rPr lang="ru-RU" smtClean="0"/>
            <a:t>11. Ожидаемые результаты реализации Программы </a:t>
          </a:r>
          <a:endParaRPr lang="ru-RU"/>
        </a:p>
      </dgm:t>
    </dgm:pt>
    <dgm:pt modelId="{33E1C0EB-9066-4C98-A8D6-FC87EA983842}" type="parTrans" cxnId="{8E3B4A98-ED12-407F-B412-9A27FB481FEB}">
      <dgm:prSet/>
      <dgm:spPr/>
      <dgm:t>
        <a:bodyPr/>
        <a:lstStyle/>
        <a:p>
          <a:endParaRPr lang="ru-RU"/>
        </a:p>
      </dgm:t>
    </dgm:pt>
    <dgm:pt modelId="{ED0C3065-6A75-4355-A2E0-CAF604006A86}" type="sibTrans" cxnId="{8E3B4A98-ED12-407F-B412-9A27FB481FEB}">
      <dgm:prSet/>
      <dgm:spPr/>
      <dgm:t>
        <a:bodyPr/>
        <a:lstStyle/>
        <a:p>
          <a:endParaRPr lang="ru-RU"/>
        </a:p>
      </dgm:t>
    </dgm:pt>
    <dgm:pt modelId="{4802DC1D-990F-47F6-A1A2-554BC76FE425}">
      <dgm:prSet/>
      <dgm:spPr/>
      <dgm:t>
        <a:bodyPr/>
        <a:lstStyle/>
        <a:p>
          <a:pPr rtl="0"/>
          <a:r>
            <a:rPr lang="ru-RU" smtClean="0"/>
            <a:t>11.1. Количественные показатели результативности выполнения Программы </a:t>
          </a:r>
          <a:endParaRPr lang="ru-RU"/>
        </a:p>
      </dgm:t>
    </dgm:pt>
    <dgm:pt modelId="{E48663B4-F52F-4787-A9EA-2DEBD1A7AB53}" type="parTrans" cxnId="{A1C06A31-7C49-47C1-A2FA-966886930257}">
      <dgm:prSet/>
      <dgm:spPr/>
      <dgm:t>
        <a:bodyPr/>
        <a:lstStyle/>
        <a:p>
          <a:endParaRPr lang="ru-RU"/>
        </a:p>
      </dgm:t>
    </dgm:pt>
    <dgm:pt modelId="{19BB80F8-A537-48B9-8749-8EAD1FCC3F9C}" type="sibTrans" cxnId="{A1C06A31-7C49-47C1-A2FA-966886930257}">
      <dgm:prSet/>
      <dgm:spPr/>
      <dgm:t>
        <a:bodyPr/>
        <a:lstStyle/>
        <a:p>
          <a:endParaRPr lang="ru-RU"/>
        </a:p>
      </dgm:t>
    </dgm:pt>
    <dgm:pt modelId="{792CDA76-2501-4A5C-A522-7F82C4177771}">
      <dgm:prSet/>
      <dgm:spPr/>
      <dgm:t>
        <a:bodyPr/>
        <a:lstStyle/>
        <a:p>
          <a:pPr rtl="0"/>
          <a:r>
            <a:rPr lang="ru-RU" smtClean="0"/>
            <a:t>Объем оказанных услуг/продукта целевой группе и т.д.</a:t>
          </a:r>
          <a:endParaRPr lang="ru-RU"/>
        </a:p>
      </dgm:t>
    </dgm:pt>
    <dgm:pt modelId="{6471975B-F871-4772-97CE-F058B5E4E0DD}" type="parTrans" cxnId="{B69D6BBB-E9C1-4325-950C-F433397A6D7E}">
      <dgm:prSet/>
      <dgm:spPr/>
      <dgm:t>
        <a:bodyPr/>
        <a:lstStyle/>
        <a:p>
          <a:endParaRPr lang="ru-RU"/>
        </a:p>
      </dgm:t>
    </dgm:pt>
    <dgm:pt modelId="{78E90E7B-B444-4649-97C3-6043B7A5B230}" type="sibTrans" cxnId="{B69D6BBB-E9C1-4325-950C-F433397A6D7E}">
      <dgm:prSet/>
      <dgm:spPr/>
      <dgm:t>
        <a:bodyPr/>
        <a:lstStyle/>
        <a:p>
          <a:endParaRPr lang="ru-RU"/>
        </a:p>
      </dgm:t>
    </dgm:pt>
    <dgm:pt modelId="{0B269D0E-9473-44CC-8D7E-7BCF3D215A8D}" type="pres">
      <dgm:prSet presAssocID="{723EE3A5-D2A2-4002-84D7-DC119789F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B75F7-8818-483F-938D-60EDCC201ACF}" type="pres">
      <dgm:prSet presAssocID="{BE9580B2-AEC4-4B13-9D6F-EBDC65D7C1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14F5A-98D4-478B-B482-F60887037D5F}" type="pres">
      <dgm:prSet presAssocID="{ED0C3065-6A75-4355-A2E0-CAF604006A86}" presName="spacer" presStyleCnt="0"/>
      <dgm:spPr/>
    </dgm:pt>
    <dgm:pt modelId="{6B6F1226-A4BF-4899-A790-09585E2AF50D}" type="pres">
      <dgm:prSet presAssocID="{4802DC1D-990F-47F6-A1A2-554BC76FE4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4B894-7EF7-4FC6-B3DC-6C0B2556A9D7}" type="pres">
      <dgm:prSet presAssocID="{19BB80F8-A537-48B9-8749-8EAD1FCC3F9C}" presName="spacer" presStyleCnt="0"/>
      <dgm:spPr/>
    </dgm:pt>
    <dgm:pt modelId="{0A4A1845-ACA3-48C0-B6EF-8E7AF3BFBDFD}" type="pres">
      <dgm:prSet presAssocID="{792CDA76-2501-4A5C-A522-7F82C41777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43384-4CDF-47BB-B3BD-B865A80175A3}" type="presOf" srcId="{723EE3A5-D2A2-4002-84D7-DC119789F20A}" destId="{0B269D0E-9473-44CC-8D7E-7BCF3D215A8D}" srcOrd="0" destOrd="0" presId="urn:microsoft.com/office/officeart/2005/8/layout/vList2"/>
    <dgm:cxn modelId="{8E3B4A98-ED12-407F-B412-9A27FB481FEB}" srcId="{723EE3A5-D2A2-4002-84D7-DC119789F20A}" destId="{BE9580B2-AEC4-4B13-9D6F-EBDC65D7C12F}" srcOrd="0" destOrd="0" parTransId="{33E1C0EB-9066-4C98-A8D6-FC87EA983842}" sibTransId="{ED0C3065-6A75-4355-A2E0-CAF604006A86}"/>
    <dgm:cxn modelId="{D6B80D0B-04EC-4220-A976-A906FB51786A}" type="presOf" srcId="{BE9580B2-AEC4-4B13-9D6F-EBDC65D7C12F}" destId="{712B75F7-8818-483F-938D-60EDCC201ACF}" srcOrd="0" destOrd="0" presId="urn:microsoft.com/office/officeart/2005/8/layout/vList2"/>
    <dgm:cxn modelId="{BE028AA2-0A94-4CA1-AA13-938CA3E663A1}" type="presOf" srcId="{4802DC1D-990F-47F6-A1A2-554BC76FE425}" destId="{6B6F1226-A4BF-4899-A790-09585E2AF50D}" srcOrd="0" destOrd="0" presId="urn:microsoft.com/office/officeart/2005/8/layout/vList2"/>
    <dgm:cxn modelId="{26D15641-434B-4124-BF94-693D25E6F41F}" type="presOf" srcId="{792CDA76-2501-4A5C-A522-7F82C4177771}" destId="{0A4A1845-ACA3-48C0-B6EF-8E7AF3BFBDFD}" srcOrd="0" destOrd="0" presId="urn:microsoft.com/office/officeart/2005/8/layout/vList2"/>
    <dgm:cxn modelId="{B69D6BBB-E9C1-4325-950C-F433397A6D7E}" srcId="{723EE3A5-D2A2-4002-84D7-DC119789F20A}" destId="{792CDA76-2501-4A5C-A522-7F82C4177771}" srcOrd="2" destOrd="0" parTransId="{6471975B-F871-4772-97CE-F058B5E4E0DD}" sibTransId="{78E90E7B-B444-4649-97C3-6043B7A5B230}"/>
    <dgm:cxn modelId="{A1C06A31-7C49-47C1-A2FA-966886930257}" srcId="{723EE3A5-D2A2-4002-84D7-DC119789F20A}" destId="{4802DC1D-990F-47F6-A1A2-554BC76FE425}" srcOrd="1" destOrd="0" parTransId="{E48663B4-F52F-4787-A9EA-2DEBD1A7AB53}" sibTransId="{19BB80F8-A537-48B9-8749-8EAD1FCC3F9C}"/>
    <dgm:cxn modelId="{7571955D-1506-417B-B190-52436D7E7C99}" type="presParOf" srcId="{0B269D0E-9473-44CC-8D7E-7BCF3D215A8D}" destId="{712B75F7-8818-483F-938D-60EDCC201ACF}" srcOrd="0" destOrd="0" presId="urn:microsoft.com/office/officeart/2005/8/layout/vList2"/>
    <dgm:cxn modelId="{1812745D-9689-404F-A55E-21CEA004EC79}" type="presParOf" srcId="{0B269D0E-9473-44CC-8D7E-7BCF3D215A8D}" destId="{2D614F5A-98D4-478B-B482-F60887037D5F}" srcOrd="1" destOrd="0" presId="urn:microsoft.com/office/officeart/2005/8/layout/vList2"/>
    <dgm:cxn modelId="{C4D75040-1B80-4E0F-9272-95F23F23F135}" type="presParOf" srcId="{0B269D0E-9473-44CC-8D7E-7BCF3D215A8D}" destId="{6B6F1226-A4BF-4899-A790-09585E2AF50D}" srcOrd="2" destOrd="0" presId="urn:microsoft.com/office/officeart/2005/8/layout/vList2"/>
    <dgm:cxn modelId="{7A549013-4775-479E-B155-79C6182AA2A2}" type="presParOf" srcId="{0B269D0E-9473-44CC-8D7E-7BCF3D215A8D}" destId="{24E4B894-7EF7-4FC6-B3DC-6C0B2556A9D7}" srcOrd="3" destOrd="0" presId="urn:microsoft.com/office/officeart/2005/8/layout/vList2"/>
    <dgm:cxn modelId="{F4354014-8C47-42DE-9B69-8F42873CB61B}" type="presParOf" srcId="{0B269D0E-9473-44CC-8D7E-7BCF3D215A8D}" destId="{0A4A1845-ACA3-48C0-B6EF-8E7AF3BFBD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E1AF61-A277-4BD7-AFA7-A63BF6DED4BB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DD29A4-F890-4197-8A7C-575BF5403D3C}">
      <dgm:prSet/>
      <dgm:spPr/>
      <dgm:t>
        <a:bodyPr/>
        <a:lstStyle/>
        <a:p>
          <a:pPr rtl="0"/>
          <a:r>
            <a:rPr lang="ru-RU" b="1" smtClean="0"/>
            <a:t>ПРОГРАММА</a:t>
          </a:r>
          <a:br>
            <a:rPr lang="ru-RU" b="1" smtClean="0"/>
          </a:br>
          <a:r>
            <a:rPr lang="ru-RU" b="1" smtClean="0"/>
            <a:t>2. Описание программы</a:t>
          </a:r>
          <a:endParaRPr lang="ru-RU"/>
        </a:p>
      </dgm:t>
    </dgm:pt>
    <dgm:pt modelId="{8C51AA1B-3352-46AE-9754-16253C4324E3}" type="parTrans" cxnId="{EB23ADFD-4F41-40F4-97A3-58D5C6D8338F}">
      <dgm:prSet/>
      <dgm:spPr/>
      <dgm:t>
        <a:bodyPr/>
        <a:lstStyle/>
        <a:p>
          <a:endParaRPr lang="ru-RU"/>
        </a:p>
      </dgm:t>
    </dgm:pt>
    <dgm:pt modelId="{11587484-CC18-4340-B4AE-F1CD27754310}" type="sibTrans" cxnId="{EB23ADFD-4F41-40F4-97A3-58D5C6D8338F}">
      <dgm:prSet/>
      <dgm:spPr/>
      <dgm:t>
        <a:bodyPr/>
        <a:lstStyle/>
        <a:p>
          <a:endParaRPr lang="ru-RU"/>
        </a:p>
      </dgm:t>
    </dgm:pt>
    <dgm:pt modelId="{463D0C1A-4B95-4B26-A334-3FCEEE063878}" type="pres">
      <dgm:prSet presAssocID="{D4E1AF61-A277-4BD7-AFA7-A63BF6DED4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C0C1A4-6E48-40C9-8224-792539D0CABA}" type="pres">
      <dgm:prSet presAssocID="{E5DD29A4-F890-4197-8A7C-575BF5403D3C}" presName="linNode" presStyleCnt="0"/>
      <dgm:spPr/>
    </dgm:pt>
    <dgm:pt modelId="{6A0F5755-91A7-4853-90AD-3656294D39DE}" type="pres">
      <dgm:prSet presAssocID="{E5DD29A4-F890-4197-8A7C-575BF5403D3C}" presName="parentText" presStyleLbl="node1" presStyleIdx="0" presStyleCnt="1" custScaleX="266470" custLinFactNeighborX="-18863" custLinFactNeighborY="64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DE5CE-8B44-424A-84C8-168305DAD7E0}" type="presOf" srcId="{D4E1AF61-A277-4BD7-AFA7-A63BF6DED4BB}" destId="{463D0C1A-4B95-4B26-A334-3FCEEE063878}" srcOrd="0" destOrd="0" presId="urn:microsoft.com/office/officeart/2005/8/layout/vList5"/>
    <dgm:cxn modelId="{EB23ADFD-4F41-40F4-97A3-58D5C6D8338F}" srcId="{D4E1AF61-A277-4BD7-AFA7-A63BF6DED4BB}" destId="{E5DD29A4-F890-4197-8A7C-575BF5403D3C}" srcOrd="0" destOrd="0" parTransId="{8C51AA1B-3352-46AE-9754-16253C4324E3}" sibTransId="{11587484-CC18-4340-B4AE-F1CD27754310}"/>
    <dgm:cxn modelId="{273A922C-38F8-4395-870D-F8B7C50CC2D6}" type="presOf" srcId="{E5DD29A4-F890-4197-8A7C-575BF5403D3C}" destId="{6A0F5755-91A7-4853-90AD-3656294D39DE}" srcOrd="0" destOrd="0" presId="urn:microsoft.com/office/officeart/2005/8/layout/vList5"/>
    <dgm:cxn modelId="{8381AA65-1A63-44B0-80FE-D96FE4F9CF0D}" type="presParOf" srcId="{463D0C1A-4B95-4B26-A334-3FCEEE063878}" destId="{54C0C1A4-6E48-40C9-8224-792539D0CABA}" srcOrd="0" destOrd="0" presId="urn:microsoft.com/office/officeart/2005/8/layout/vList5"/>
    <dgm:cxn modelId="{F74A0880-02CB-45E0-82C5-9D9BEF2EF35A}" type="presParOf" srcId="{54C0C1A4-6E48-40C9-8224-792539D0CABA}" destId="{6A0F5755-91A7-4853-90AD-3656294D39D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21AB65-01F2-4CE9-AE2C-C02F3CD7272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D055CB-4AED-4904-9F4D-8D92AEA96A82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11.2. Качественные показатели результативности выполнения Программы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E7A2B84-ECFC-4DDC-B348-B8AA87A72C55}" type="parTrans" cxnId="{6B772A65-42F2-47B9-8925-4C00A4D6C93E}">
      <dgm:prSet/>
      <dgm:spPr/>
      <dgm:t>
        <a:bodyPr/>
        <a:lstStyle/>
        <a:p>
          <a:endParaRPr lang="ru-RU"/>
        </a:p>
      </dgm:t>
    </dgm:pt>
    <dgm:pt modelId="{0CC46985-F8A0-43AF-8E8C-05935E8DAC7B}" type="sibTrans" cxnId="{6B772A65-42F2-47B9-8925-4C00A4D6C93E}">
      <dgm:prSet/>
      <dgm:spPr/>
      <dgm:t>
        <a:bodyPr/>
        <a:lstStyle/>
        <a:p>
          <a:endParaRPr lang="ru-RU"/>
        </a:p>
      </dgm:t>
    </dgm:pt>
    <dgm:pt modelId="{4568CE53-00DA-4983-BB07-0F3AE1194511}" type="pres">
      <dgm:prSet presAssocID="{5E21AB65-01F2-4CE9-AE2C-C02F3CD727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E1F53-4570-4074-ADF7-BAB4B40C75CF}" type="pres">
      <dgm:prSet presAssocID="{36D055CB-4AED-4904-9F4D-8D92AEA96A82}" presName="parentText" presStyleLbl="node1" presStyleIdx="0" presStyleCnt="1" custLinFactNeighborX="12371" custLinFactNeighborY="-87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1AC0D-37E3-46DB-94A5-48A8DD1D8B30}" type="presOf" srcId="{36D055CB-4AED-4904-9F4D-8D92AEA96A82}" destId="{DD9E1F53-4570-4074-ADF7-BAB4B40C75CF}" srcOrd="0" destOrd="0" presId="urn:microsoft.com/office/officeart/2005/8/layout/vList2"/>
    <dgm:cxn modelId="{FA18DFA9-11EE-45FC-A63D-858C8C2D7B01}" type="presOf" srcId="{5E21AB65-01F2-4CE9-AE2C-C02F3CD72727}" destId="{4568CE53-00DA-4983-BB07-0F3AE1194511}" srcOrd="0" destOrd="0" presId="urn:microsoft.com/office/officeart/2005/8/layout/vList2"/>
    <dgm:cxn modelId="{6B772A65-42F2-47B9-8925-4C00A4D6C93E}" srcId="{5E21AB65-01F2-4CE9-AE2C-C02F3CD72727}" destId="{36D055CB-4AED-4904-9F4D-8D92AEA96A82}" srcOrd="0" destOrd="0" parTransId="{DE7A2B84-ECFC-4DDC-B348-B8AA87A72C55}" sibTransId="{0CC46985-F8A0-43AF-8E8C-05935E8DAC7B}"/>
    <dgm:cxn modelId="{FBBEA2B4-EB5E-4D14-9040-F1EBC938017A}" type="presParOf" srcId="{4568CE53-00DA-4983-BB07-0F3AE1194511}" destId="{DD9E1F53-4570-4074-ADF7-BAB4B40C75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F0E97A-86BF-4551-A7AE-D55DA870F9F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FDF2792-86B5-49A6-8253-E799553CEDE5}">
      <dgm:prSet/>
      <dgm:spPr/>
      <dgm:t>
        <a:bodyPr/>
        <a:lstStyle/>
        <a:p>
          <a:pPr rtl="0"/>
          <a:r>
            <a:rPr lang="ru-RU" b="1" dirty="0" smtClean="0"/>
            <a:t>11.3. Устойчивость (фиксация) достигнутых социальных эффектов, изменений после завершения реализации Программы</a:t>
          </a:r>
          <a:endParaRPr lang="ru-RU" b="1" dirty="0"/>
        </a:p>
      </dgm:t>
    </dgm:pt>
    <dgm:pt modelId="{C2F2359D-6E78-4EF6-8DC2-79F111D923F4}" type="parTrans" cxnId="{F668E858-13A4-4D71-BCEE-C3854A91D221}">
      <dgm:prSet/>
      <dgm:spPr/>
      <dgm:t>
        <a:bodyPr/>
        <a:lstStyle/>
        <a:p>
          <a:endParaRPr lang="ru-RU"/>
        </a:p>
      </dgm:t>
    </dgm:pt>
    <dgm:pt modelId="{D5E9F211-0493-49FB-B230-BA2266C76E47}" type="sibTrans" cxnId="{F668E858-13A4-4D71-BCEE-C3854A91D221}">
      <dgm:prSet/>
      <dgm:spPr/>
      <dgm:t>
        <a:bodyPr/>
        <a:lstStyle/>
        <a:p>
          <a:endParaRPr lang="ru-RU"/>
        </a:p>
      </dgm:t>
    </dgm:pt>
    <dgm:pt modelId="{B9262DB6-962F-45D5-B595-37BE38E2ECEA}">
      <dgm:prSet/>
      <dgm:spPr/>
      <dgm:t>
        <a:bodyPr/>
        <a:lstStyle/>
        <a:p>
          <a:pPr rtl="0"/>
          <a:r>
            <a:rPr lang="ru-RU" b="1" dirty="0" smtClean="0"/>
            <a:t>12. Актуальность Программы в целом, а также подходов и методов решения проблемы, заявленной в Программе (включая </a:t>
          </a:r>
          <a:r>
            <a:rPr lang="ru-RU" b="1" dirty="0" err="1" smtClean="0"/>
            <a:t>инновационность</a:t>
          </a:r>
          <a:r>
            <a:rPr lang="ru-RU" b="1" dirty="0" smtClean="0"/>
            <a:t>) </a:t>
          </a:r>
          <a:endParaRPr lang="ru-RU" b="1" dirty="0"/>
        </a:p>
      </dgm:t>
    </dgm:pt>
    <dgm:pt modelId="{23C3CE0D-A062-4BD1-BE2F-54A73CA3EC0C}" type="parTrans" cxnId="{DC1B3944-A82B-4D2B-B3E6-BBCEA3BAA812}">
      <dgm:prSet/>
      <dgm:spPr/>
      <dgm:t>
        <a:bodyPr/>
        <a:lstStyle/>
        <a:p>
          <a:endParaRPr lang="ru-RU"/>
        </a:p>
      </dgm:t>
    </dgm:pt>
    <dgm:pt modelId="{2093B4A3-76EC-4669-84EF-B0A706AD970A}" type="sibTrans" cxnId="{DC1B3944-A82B-4D2B-B3E6-BBCEA3BAA812}">
      <dgm:prSet/>
      <dgm:spPr/>
      <dgm:t>
        <a:bodyPr/>
        <a:lstStyle/>
        <a:p>
          <a:endParaRPr lang="ru-RU"/>
        </a:p>
      </dgm:t>
    </dgm:pt>
    <dgm:pt modelId="{D0A78003-3574-436A-AF9C-6B506550CC4E}">
      <dgm:prSet/>
      <dgm:spPr/>
      <dgm:t>
        <a:bodyPr/>
        <a:lstStyle/>
        <a:p>
          <a:pPr rtl="0"/>
          <a:r>
            <a:rPr lang="ru-RU" b="1" dirty="0" smtClean="0"/>
            <a:t>13. Вовлечение добровольцев и описание их роли в Программе</a:t>
          </a:r>
          <a:endParaRPr lang="ru-RU" b="1" dirty="0"/>
        </a:p>
      </dgm:t>
    </dgm:pt>
    <dgm:pt modelId="{F1E7EADE-50C4-4708-A385-611D4D3F73B3}" type="parTrans" cxnId="{B4F5A665-35AB-40E5-B88F-1447C2F33FE1}">
      <dgm:prSet/>
      <dgm:spPr/>
      <dgm:t>
        <a:bodyPr/>
        <a:lstStyle/>
        <a:p>
          <a:endParaRPr lang="ru-RU"/>
        </a:p>
      </dgm:t>
    </dgm:pt>
    <dgm:pt modelId="{F2A10956-B2FA-4694-A33A-50404C58C03C}" type="sibTrans" cxnId="{B4F5A665-35AB-40E5-B88F-1447C2F33FE1}">
      <dgm:prSet/>
      <dgm:spPr/>
      <dgm:t>
        <a:bodyPr/>
        <a:lstStyle/>
        <a:p>
          <a:endParaRPr lang="ru-RU"/>
        </a:p>
      </dgm:t>
    </dgm:pt>
    <dgm:pt modelId="{49D0F462-0EF9-4E3F-B60D-7E142108C11E}">
      <dgm:prSet/>
      <dgm:spPr/>
      <dgm:t>
        <a:bodyPr/>
        <a:lstStyle/>
        <a:p>
          <a:pPr rtl="0"/>
          <a:r>
            <a:rPr lang="ru-RU" b="1" dirty="0" smtClean="0"/>
            <a:t>14. Информационное сопровождение Программы</a:t>
          </a:r>
          <a:endParaRPr lang="ru-RU" b="1" dirty="0"/>
        </a:p>
      </dgm:t>
    </dgm:pt>
    <dgm:pt modelId="{75D2DDDB-1F54-4396-8DF4-FF60E8B06704}" type="parTrans" cxnId="{0DD686FD-B4FC-41E3-B23D-C8FE2BB88A36}">
      <dgm:prSet/>
      <dgm:spPr/>
      <dgm:t>
        <a:bodyPr/>
        <a:lstStyle/>
        <a:p>
          <a:endParaRPr lang="ru-RU"/>
        </a:p>
      </dgm:t>
    </dgm:pt>
    <dgm:pt modelId="{34002F68-89CB-469A-A7A1-AAC5B4A4CF36}" type="sibTrans" cxnId="{0DD686FD-B4FC-41E3-B23D-C8FE2BB88A36}">
      <dgm:prSet/>
      <dgm:spPr/>
      <dgm:t>
        <a:bodyPr/>
        <a:lstStyle/>
        <a:p>
          <a:endParaRPr lang="ru-RU"/>
        </a:p>
      </dgm:t>
    </dgm:pt>
    <dgm:pt modelId="{AD4D775E-8CDA-471E-82F8-A962FCFF5E78}">
      <dgm:prSet/>
      <dgm:spPr/>
      <dgm:t>
        <a:bodyPr/>
        <a:lstStyle/>
        <a:p>
          <a:pPr rtl="0"/>
          <a:r>
            <a:rPr lang="ru-RU" b="1" dirty="0" smtClean="0"/>
            <a:t>15. Риски и угрозы Программы, а также меры по их преодолению</a:t>
          </a:r>
          <a:endParaRPr lang="ru-RU" b="1" dirty="0"/>
        </a:p>
      </dgm:t>
    </dgm:pt>
    <dgm:pt modelId="{C9F1E10D-7A87-43F4-97DD-4EB418719A25}" type="parTrans" cxnId="{A9AC7FE3-51E8-4129-B4CE-9CA8D9825D34}">
      <dgm:prSet/>
      <dgm:spPr/>
      <dgm:t>
        <a:bodyPr/>
        <a:lstStyle/>
        <a:p>
          <a:endParaRPr lang="ru-RU"/>
        </a:p>
      </dgm:t>
    </dgm:pt>
    <dgm:pt modelId="{93D276B2-E49B-4BA8-B45D-F55A8941E4DB}" type="sibTrans" cxnId="{A9AC7FE3-51E8-4129-B4CE-9CA8D9825D34}">
      <dgm:prSet/>
      <dgm:spPr/>
      <dgm:t>
        <a:bodyPr/>
        <a:lstStyle/>
        <a:p>
          <a:endParaRPr lang="ru-RU"/>
        </a:p>
      </dgm:t>
    </dgm:pt>
    <dgm:pt modelId="{CE273533-89FE-4DCF-B137-1491EE61D90F}">
      <dgm:prSet/>
      <dgm:spPr/>
      <dgm:t>
        <a:bodyPr/>
        <a:lstStyle/>
        <a:p>
          <a:pPr rtl="0"/>
          <a:r>
            <a:rPr lang="ru-RU" b="1" dirty="0" smtClean="0"/>
            <a:t>16. Дальнейшее развитие Программы и перспективы финансовой стабильности</a:t>
          </a:r>
          <a:endParaRPr lang="ru-RU" b="1" dirty="0"/>
        </a:p>
      </dgm:t>
    </dgm:pt>
    <dgm:pt modelId="{4A9907F4-E7C2-424F-9A20-00F331703C62}" type="parTrans" cxnId="{3591A1ED-42D6-459A-B9C9-98C5B8324324}">
      <dgm:prSet/>
      <dgm:spPr/>
      <dgm:t>
        <a:bodyPr/>
        <a:lstStyle/>
        <a:p>
          <a:endParaRPr lang="ru-RU"/>
        </a:p>
      </dgm:t>
    </dgm:pt>
    <dgm:pt modelId="{23E1C5BB-B3E0-4F7C-89EA-BEB680F14930}" type="sibTrans" cxnId="{3591A1ED-42D6-459A-B9C9-98C5B8324324}">
      <dgm:prSet/>
      <dgm:spPr/>
      <dgm:t>
        <a:bodyPr/>
        <a:lstStyle/>
        <a:p>
          <a:endParaRPr lang="ru-RU"/>
        </a:p>
      </dgm:t>
    </dgm:pt>
    <dgm:pt modelId="{2B4FACDF-3FB2-40E7-9A6D-0416343ED660}">
      <dgm:prSet/>
      <dgm:spPr/>
      <dgm:t>
        <a:bodyPr/>
        <a:lstStyle/>
        <a:p>
          <a:pPr rtl="0"/>
          <a:r>
            <a:rPr lang="ru-RU" b="1" dirty="0" smtClean="0"/>
            <a:t>17. Распространение полученного опыта</a:t>
          </a:r>
          <a:endParaRPr lang="ru-RU" b="1" dirty="0"/>
        </a:p>
      </dgm:t>
    </dgm:pt>
    <dgm:pt modelId="{DEE4EBED-6A4A-44DB-8438-B283E128A734}" type="parTrans" cxnId="{159303A2-87C3-4101-A31A-2B34672EE164}">
      <dgm:prSet/>
      <dgm:spPr/>
      <dgm:t>
        <a:bodyPr/>
        <a:lstStyle/>
        <a:p>
          <a:endParaRPr lang="ru-RU"/>
        </a:p>
      </dgm:t>
    </dgm:pt>
    <dgm:pt modelId="{800DED1D-9A44-4395-B8F3-97C464CC5C40}" type="sibTrans" cxnId="{159303A2-87C3-4101-A31A-2B34672EE164}">
      <dgm:prSet/>
      <dgm:spPr/>
      <dgm:t>
        <a:bodyPr/>
        <a:lstStyle/>
        <a:p>
          <a:endParaRPr lang="ru-RU"/>
        </a:p>
      </dgm:t>
    </dgm:pt>
    <dgm:pt modelId="{EC7C9BB9-46C5-4BB3-A768-8C16B62E148A}">
      <dgm:prSet/>
      <dgm:spPr/>
      <dgm:t>
        <a:bodyPr/>
        <a:lstStyle/>
        <a:p>
          <a:pPr rtl="0"/>
          <a:r>
            <a:rPr lang="ru-RU" b="1" dirty="0" smtClean="0"/>
            <a:t>18</a:t>
          </a:r>
          <a:r>
            <a:rPr lang="ru-RU" dirty="0" smtClean="0"/>
            <a:t>. </a:t>
          </a:r>
          <a:r>
            <a:rPr lang="ru-RU" b="1" dirty="0" smtClean="0"/>
            <a:t>Сформулируйте</a:t>
          </a:r>
          <a:r>
            <a:rPr lang="ru-RU" dirty="0" smtClean="0"/>
            <a:t>, </a:t>
          </a:r>
          <a:r>
            <a:rPr lang="ru-RU" b="1" dirty="0" smtClean="0"/>
            <a:t>будет ли реализация Программы способствовать развитию самой организации</a:t>
          </a:r>
          <a:endParaRPr lang="ru-RU" b="1" dirty="0"/>
        </a:p>
      </dgm:t>
    </dgm:pt>
    <dgm:pt modelId="{41DE8151-AF75-4A38-8655-0AEB2770A0EB}" type="parTrans" cxnId="{521EF4C7-1A69-42D6-8004-F3CCA24850D9}">
      <dgm:prSet/>
      <dgm:spPr/>
      <dgm:t>
        <a:bodyPr/>
        <a:lstStyle/>
        <a:p>
          <a:endParaRPr lang="ru-RU"/>
        </a:p>
      </dgm:t>
    </dgm:pt>
    <dgm:pt modelId="{C38CC17C-19CD-483A-9280-4BAC53886D46}" type="sibTrans" cxnId="{521EF4C7-1A69-42D6-8004-F3CCA24850D9}">
      <dgm:prSet/>
      <dgm:spPr/>
      <dgm:t>
        <a:bodyPr/>
        <a:lstStyle/>
        <a:p>
          <a:endParaRPr lang="ru-RU"/>
        </a:p>
      </dgm:t>
    </dgm:pt>
    <dgm:pt modelId="{CDD0684A-C88D-4253-94B8-18CF2234AF17}">
      <dgm:prSet/>
      <dgm:spPr/>
      <dgm:t>
        <a:bodyPr/>
        <a:lstStyle/>
        <a:p>
          <a:pPr rtl="0"/>
          <a:r>
            <a:rPr lang="ru-RU" b="1" smtClean="0"/>
            <a:t>19.  История успеха</a:t>
          </a:r>
          <a:endParaRPr lang="ru-RU" b="1"/>
        </a:p>
      </dgm:t>
    </dgm:pt>
    <dgm:pt modelId="{DD3E7C0E-DB30-4323-B0A2-C0ED56BE842C}" type="parTrans" cxnId="{B9BD1554-B355-4666-9B8A-9FC366F98251}">
      <dgm:prSet/>
      <dgm:spPr/>
      <dgm:t>
        <a:bodyPr/>
        <a:lstStyle/>
        <a:p>
          <a:endParaRPr lang="ru-RU"/>
        </a:p>
      </dgm:t>
    </dgm:pt>
    <dgm:pt modelId="{EB45861D-19C2-416D-A2C7-7FFCF9CEACD0}" type="sibTrans" cxnId="{B9BD1554-B355-4666-9B8A-9FC366F98251}">
      <dgm:prSet/>
      <dgm:spPr/>
      <dgm:t>
        <a:bodyPr/>
        <a:lstStyle/>
        <a:p>
          <a:endParaRPr lang="ru-RU"/>
        </a:p>
      </dgm:t>
    </dgm:pt>
    <dgm:pt modelId="{21250A67-E36B-44F7-9AA3-6D025FB66806}" type="pres">
      <dgm:prSet presAssocID="{95F0E97A-86BF-4551-A7AE-D55DA870F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24CF0-EA92-4205-8299-54440095F7C7}" type="pres">
      <dgm:prSet presAssocID="{AFDF2792-86B5-49A6-8253-E799553CEDE5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0E122-E64C-470C-9405-9303A425B7EA}" type="pres">
      <dgm:prSet presAssocID="{D5E9F211-0493-49FB-B230-BA2266C76E47}" presName="spacer" presStyleCnt="0"/>
      <dgm:spPr/>
    </dgm:pt>
    <dgm:pt modelId="{7D53B2E7-D7C1-4667-826E-FC84A0F401D6}" type="pres">
      <dgm:prSet presAssocID="{B9262DB6-962F-45D5-B595-37BE38E2ECE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AFD10-D919-40C0-9036-10BF97AD1596}" type="pres">
      <dgm:prSet presAssocID="{2093B4A3-76EC-4669-84EF-B0A706AD970A}" presName="spacer" presStyleCnt="0"/>
      <dgm:spPr/>
    </dgm:pt>
    <dgm:pt modelId="{F11E2D7D-F38C-4C05-9BDE-4C704BB03D0A}" type="pres">
      <dgm:prSet presAssocID="{D0A78003-3574-436A-AF9C-6B506550CC4E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6C527-CEA7-4881-AC9B-793DABD181B7}" type="pres">
      <dgm:prSet presAssocID="{F2A10956-B2FA-4694-A33A-50404C58C03C}" presName="spacer" presStyleCnt="0"/>
      <dgm:spPr/>
    </dgm:pt>
    <dgm:pt modelId="{83B8811A-359C-4022-8184-1256A1075543}" type="pres">
      <dgm:prSet presAssocID="{49D0F462-0EF9-4E3F-B60D-7E142108C11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DDB41-C941-47DA-88A5-DA9FA19331B4}" type="pres">
      <dgm:prSet presAssocID="{34002F68-89CB-469A-A7A1-AAC5B4A4CF36}" presName="spacer" presStyleCnt="0"/>
      <dgm:spPr/>
    </dgm:pt>
    <dgm:pt modelId="{699245F4-A873-4E8D-B890-C05C5CA68D14}" type="pres">
      <dgm:prSet presAssocID="{AD4D775E-8CDA-471E-82F8-A962FCFF5E78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0C21F-C615-40C4-82F2-27EB98A5737F}" type="pres">
      <dgm:prSet presAssocID="{93D276B2-E49B-4BA8-B45D-F55A8941E4DB}" presName="spacer" presStyleCnt="0"/>
      <dgm:spPr/>
    </dgm:pt>
    <dgm:pt modelId="{7A0A1786-8E47-4523-A5B4-DCF311D4FC3A}" type="pres">
      <dgm:prSet presAssocID="{CE273533-89FE-4DCF-B137-1491EE61D90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7CCD0-AC21-4890-9449-ED31F3F7B7E5}" type="pres">
      <dgm:prSet presAssocID="{23E1C5BB-B3E0-4F7C-89EA-BEB680F14930}" presName="spacer" presStyleCnt="0"/>
      <dgm:spPr/>
    </dgm:pt>
    <dgm:pt modelId="{3F46AC98-CE35-4CA8-A658-B81BE87BA0EA}" type="pres">
      <dgm:prSet presAssocID="{2B4FACDF-3FB2-40E7-9A6D-0416343ED66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2E594-BF19-43BE-B165-69DF38065406}" type="pres">
      <dgm:prSet presAssocID="{800DED1D-9A44-4395-B8F3-97C464CC5C40}" presName="spacer" presStyleCnt="0"/>
      <dgm:spPr/>
    </dgm:pt>
    <dgm:pt modelId="{52ABAD61-8DE6-4C18-8D33-ACEE38B9FD7E}" type="pres">
      <dgm:prSet presAssocID="{EC7C9BB9-46C5-4BB3-A768-8C16B62E148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F2006-A062-4626-985F-9BEA580ACC6C}" type="pres">
      <dgm:prSet presAssocID="{C38CC17C-19CD-483A-9280-4BAC53886D46}" presName="spacer" presStyleCnt="0"/>
      <dgm:spPr/>
    </dgm:pt>
    <dgm:pt modelId="{4826B9D3-DDA0-4DA5-84E9-9137648F36F7}" type="pres">
      <dgm:prSet presAssocID="{CDD0684A-C88D-4253-94B8-18CF2234AF1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F8E27-CF2A-48DF-A9E4-8EDE031EBF6C}" type="presOf" srcId="{D0A78003-3574-436A-AF9C-6B506550CC4E}" destId="{F11E2D7D-F38C-4C05-9BDE-4C704BB03D0A}" srcOrd="0" destOrd="0" presId="urn:microsoft.com/office/officeart/2005/8/layout/vList2"/>
    <dgm:cxn modelId="{C6D8490B-680F-486E-9F85-26FDDE3C53E9}" type="presOf" srcId="{95F0E97A-86BF-4551-A7AE-D55DA870F9F3}" destId="{21250A67-E36B-44F7-9AA3-6D025FB66806}" srcOrd="0" destOrd="0" presId="urn:microsoft.com/office/officeart/2005/8/layout/vList2"/>
    <dgm:cxn modelId="{EA9C9E40-41EA-435F-95DA-424345804E9D}" type="presOf" srcId="{AFDF2792-86B5-49A6-8253-E799553CEDE5}" destId="{F0D24CF0-EA92-4205-8299-54440095F7C7}" srcOrd="0" destOrd="0" presId="urn:microsoft.com/office/officeart/2005/8/layout/vList2"/>
    <dgm:cxn modelId="{0DD686FD-B4FC-41E3-B23D-C8FE2BB88A36}" srcId="{95F0E97A-86BF-4551-A7AE-D55DA870F9F3}" destId="{49D0F462-0EF9-4E3F-B60D-7E142108C11E}" srcOrd="3" destOrd="0" parTransId="{75D2DDDB-1F54-4396-8DF4-FF60E8B06704}" sibTransId="{34002F68-89CB-469A-A7A1-AAC5B4A4CF36}"/>
    <dgm:cxn modelId="{B9BD1554-B355-4666-9B8A-9FC366F98251}" srcId="{95F0E97A-86BF-4551-A7AE-D55DA870F9F3}" destId="{CDD0684A-C88D-4253-94B8-18CF2234AF17}" srcOrd="8" destOrd="0" parTransId="{DD3E7C0E-DB30-4323-B0A2-C0ED56BE842C}" sibTransId="{EB45861D-19C2-416D-A2C7-7FFCF9CEACD0}"/>
    <dgm:cxn modelId="{F668E858-13A4-4D71-BCEE-C3854A91D221}" srcId="{95F0E97A-86BF-4551-A7AE-D55DA870F9F3}" destId="{AFDF2792-86B5-49A6-8253-E799553CEDE5}" srcOrd="0" destOrd="0" parTransId="{C2F2359D-6E78-4EF6-8DC2-79F111D923F4}" sibTransId="{D5E9F211-0493-49FB-B230-BA2266C76E47}"/>
    <dgm:cxn modelId="{A4F9375A-96FB-4039-9F60-C2D0020A9B44}" type="presOf" srcId="{CDD0684A-C88D-4253-94B8-18CF2234AF17}" destId="{4826B9D3-DDA0-4DA5-84E9-9137648F36F7}" srcOrd="0" destOrd="0" presId="urn:microsoft.com/office/officeart/2005/8/layout/vList2"/>
    <dgm:cxn modelId="{4E1F22C2-E78A-4AEF-85B3-ED205DD01686}" type="presOf" srcId="{49D0F462-0EF9-4E3F-B60D-7E142108C11E}" destId="{83B8811A-359C-4022-8184-1256A1075543}" srcOrd="0" destOrd="0" presId="urn:microsoft.com/office/officeart/2005/8/layout/vList2"/>
    <dgm:cxn modelId="{A1410C4F-3606-43E9-907E-75DDADB8D3DF}" type="presOf" srcId="{B9262DB6-962F-45D5-B595-37BE38E2ECEA}" destId="{7D53B2E7-D7C1-4667-826E-FC84A0F401D6}" srcOrd="0" destOrd="0" presId="urn:microsoft.com/office/officeart/2005/8/layout/vList2"/>
    <dgm:cxn modelId="{159303A2-87C3-4101-A31A-2B34672EE164}" srcId="{95F0E97A-86BF-4551-A7AE-D55DA870F9F3}" destId="{2B4FACDF-3FB2-40E7-9A6D-0416343ED660}" srcOrd="6" destOrd="0" parTransId="{DEE4EBED-6A4A-44DB-8438-B283E128A734}" sibTransId="{800DED1D-9A44-4395-B8F3-97C464CC5C40}"/>
    <dgm:cxn modelId="{DC1B3944-A82B-4D2B-B3E6-BBCEA3BAA812}" srcId="{95F0E97A-86BF-4551-A7AE-D55DA870F9F3}" destId="{B9262DB6-962F-45D5-B595-37BE38E2ECEA}" srcOrd="1" destOrd="0" parTransId="{23C3CE0D-A062-4BD1-BE2F-54A73CA3EC0C}" sibTransId="{2093B4A3-76EC-4669-84EF-B0A706AD970A}"/>
    <dgm:cxn modelId="{278E4BAF-64FB-4668-BB67-F9DB69CDDFBF}" type="presOf" srcId="{CE273533-89FE-4DCF-B137-1491EE61D90F}" destId="{7A0A1786-8E47-4523-A5B4-DCF311D4FC3A}" srcOrd="0" destOrd="0" presId="urn:microsoft.com/office/officeart/2005/8/layout/vList2"/>
    <dgm:cxn modelId="{417CC5B8-9056-4F24-9ABC-AA3F4DD91380}" type="presOf" srcId="{EC7C9BB9-46C5-4BB3-A768-8C16B62E148A}" destId="{52ABAD61-8DE6-4C18-8D33-ACEE38B9FD7E}" srcOrd="0" destOrd="0" presId="urn:microsoft.com/office/officeart/2005/8/layout/vList2"/>
    <dgm:cxn modelId="{28A21450-B741-4584-A431-9A534C9B3D86}" type="presOf" srcId="{2B4FACDF-3FB2-40E7-9A6D-0416343ED660}" destId="{3F46AC98-CE35-4CA8-A658-B81BE87BA0EA}" srcOrd="0" destOrd="0" presId="urn:microsoft.com/office/officeart/2005/8/layout/vList2"/>
    <dgm:cxn modelId="{3591A1ED-42D6-459A-B9C9-98C5B8324324}" srcId="{95F0E97A-86BF-4551-A7AE-D55DA870F9F3}" destId="{CE273533-89FE-4DCF-B137-1491EE61D90F}" srcOrd="5" destOrd="0" parTransId="{4A9907F4-E7C2-424F-9A20-00F331703C62}" sibTransId="{23E1C5BB-B3E0-4F7C-89EA-BEB680F14930}"/>
    <dgm:cxn modelId="{521EF4C7-1A69-42D6-8004-F3CCA24850D9}" srcId="{95F0E97A-86BF-4551-A7AE-D55DA870F9F3}" destId="{EC7C9BB9-46C5-4BB3-A768-8C16B62E148A}" srcOrd="7" destOrd="0" parTransId="{41DE8151-AF75-4A38-8655-0AEB2770A0EB}" sibTransId="{C38CC17C-19CD-483A-9280-4BAC53886D46}"/>
    <dgm:cxn modelId="{74E007D6-CC4B-4D4E-8B01-CB01D8898502}" type="presOf" srcId="{AD4D775E-8CDA-471E-82F8-A962FCFF5E78}" destId="{699245F4-A873-4E8D-B890-C05C5CA68D14}" srcOrd="0" destOrd="0" presId="urn:microsoft.com/office/officeart/2005/8/layout/vList2"/>
    <dgm:cxn modelId="{B4F5A665-35AB-40E5-B88F-1447C2F33FE1}" srcId="{95F0E97A-86BF-4551-A7AE-D55DA870F9F3}" destId="{D0A78003-3574-436A-AF9C-6B506550CC4E}" srcOrd="2" destOrd="0" parTransId="{F1E7EADE-50C4-4708-A385-611D4D3F73B3}" sibTransId="{F2A10956-B2FA-4694-A33A-50404C58C03C}"/>
    <dgm:cxn modelId="{A9AC7FE3-51E8-4129-B4CE-9CA8D9825D34}" srcId="{95F0E97A-86BF-4551-A7AE-D55DA870F9F3}" destId="{AD4D775E-8CDA-471E-82F8-A962FCFF5E78}" srcOrd="4" destOrd="0" parTransId="{C9F1E10D-7A87-43F4-97DD-4EB418719A25}" sibTransId="{93D276B2-E49B-4BA8-B45D-F55A8941E4DB}"/>
    <dgm:cxn modelId="{30D47C73-066C-4F94-950E-52B621962A3F}" type="presParOf" srcId="{21250A67-E36B-44F7-9AA3-6D025FB66806}" destId="{F0D24CF0-EA92-4205-8299-54440095F7C7}" srcOrd="0" destOrd="0" presId="urn:microsoft.com/office/officeart/2005/8/layout/vList2"/>
    <dgm:cxn modelId="{91C6A54F-15FF-44C8-A3E5-A9A3FDD1EAFB}" type="presParOf" srcId="{21250A67-E36B-44F7-9AA3-6D025FB66806}" destId="{5E00E122-E64C-470C-9405-9303A425B7EA}" srcOrd="1" destOrd="0" presId="urn:microsoft.com/office/officeart/2005/8/layout/vList2"/>
    <dgm:cxn modelId="{3499DF30-E9E4-41F5-BAE4-10D029EC8891}" type="presParOf" srcId="{21250A67-E36B-44F7-9AA3-6D025FB66806}" destId="{7D53B2E7-D7C1-4667-826E-FC84A0F401D6}" srcOrd="2" destOrd="0" presId="urn:microsoft.com/office/officeart/2005/8/layout/vList2"/>
    <dgm:cxn modelId="{129F7098-5581-4E97-B3C8-C85ACECD0AF0}" type="presParOf" srcId="{21250A67-E36B-44F7-9AA3-6D025FB66806}" destId="{2CEAFD10-D919-40C0-9036-10BF97AD1596}" srcOrd="3" destOrd="0" presId="urn:microsoft.com/office/officeart/2005/8/layout/vList2"/>
    <dgm:cxn modelId="{7646D138-163E-48F7-B9D6-CCF51E0C988D}" type="presParOf" srcId="{21250A67-E36B-44F7-9AA3-6D025FB66806}" destId="{F11E2D7D-F38C-4C05-9BDE-4C704BB03D0A}" srcOrd="4" destOrd="0" presId="urn:microsoft.com/office/officeart/2005/8/layout/vList2"/>
    <dgm:cxn modelId="{E7DD9737-B185-4A31-8059-8684E0F86E59}" type="presParOf" srcId="{21250A67-E36B-44F7-9AA3-6D025FB66806}" destId="{B946C527-CEA7-4881-AC9B-793DABD181B7}" srcOrd="5" destOrd="0" presId="urn:microsoft.com/office/officeart/2005/8/layout/vList2"/>
    <dgm:cxn modelId="{ACF42894-E4C0-43BA-AE5E-FDEFFB22281C}" type="presParOf" srcId="{21250A67-E36B-44F7-9AA3-6D025FB66806}" destId="{83B8811A-359C-4022-8184-1256A1075543}" srcOrd="6" destOrd="0" presId="urn:microsoft.com/office/officeart/2005/8/layout/vList2"/>
    <dgm:cxn modelId="{E294522A-C4DE-4293-BCDA-208A4566787F}" type="presParOf" srcId="{21250A67-E36B-44F7-9AA3-6D025FB66806}" destId="{C5CDDB41-C941-47DA-88A5-DA9FA19331B4}" srcOrd="7" destOrd="0" presId="urn:microsoft.com/office/officeart/2005/8/layout/vList2"/>
    <dgm:cxn modelId="{69EEE763-B218-4635-944C-506C60C1DA50}" type="presParOf" srcId="{21250A67-E36B-44F7-9AA3-6D025FB66806}" destId="{699245F4-A873-4E8D-B890-C05C5CA68D14}" srcOrd="8" destOrd="0" presId="urn:microsoft.com/office/officeart/2005/8/layout/vList2"/>
    <dgm:cxn modelId="{5CE100DD-AA92-413F-86C5-CAC36D60037B}" type="presParOf" srcId="{21250A67-E36B-44F7-9AA3-6D025FB66806}" destId="{6A10C21F-C615-40C4-82F2-27EB98A5737F}" srcOrd="9" destOrd="0" presId="urn:microsoft.com/office/officeart/2005/8/layout/vList2"/>
    <dgm:cxn modelId="{4DBA1431-05BA-41A2-8078-90C2881B9F4C}" type="presParOf" srcId="{21250A67-E36B-44F7-9AA3-6D025FB66806}" destId="{7A0A1786-8E47-4523-A5B4-DCF311D4FC3A}" srcOrd="10" destOrd="0" presId="urn:microsoft.com/office/officeart/2005/8/layout/vList2"/>
    <dgm:cxn modelId="{8CDE2B99-3F76-4038-83C5-8F436F96D44D}" type="presParOf" srcId="{21250A67-E36B-44F7-9AA3-6D025FB66806}" destId="{4C37CCD0-AC21-4890-9449-ED31F3F7B7E5}" srcOrd="11" destOrd="0" presId="urn:microsoft.com/office/officeart/2005/8/layout/vList2"/>
    <dgm:cxn modelId="{071E0F98-1DEE-43B3-8076-31292DC7BA71}" type="presParOf" srcId="{21250A67-E36B-44F7-9AA3-6D025FB66806}" destId="{3F46AC98-CE35-4CA8-A658-B81BE87BA0EA}" srcOrd="12" destOrd="0" presId="urn:microsoft.com/office/officeart/2005/8/layout/vList2"/>
    <dgm:cxn modelId="{390EE04A-47A4-478C-8273-680E7E0B92CC}" type="presParOf" srcId="{21250A67-E36B-44F7-9AA3-6D025FB66806}" destId="{D5A2E594-BF19-43BE-B165-69DF38065406}" srcOrd="13" destOrd="0" presId="urn:microsoft.com/office/officeart/2005/8/layout/vList2"/>
    <dgm:cxn modelId="{E1AF67A5-53CD-4DC2-A0AF-F65256EC603B}" type="presParOf" srcId="{21250A67-E36B-44F7-9AA3-6D025FB66806}" destId="{52ABAD61-8DE6-4C18-8D33-ACEE38B9FD7E}" srcOrd="14" destOrd="0" presId="urn:microsoft.com/office/officeart/2005/8/layout/vList2"/>
    <dgm:cxn modelId="{F07ED4F1-1390-4AC0-BF63-8580C749FF47}" type="presParOf" srcId="{21250A67-E36B-44F7-9AA3-6D025FB66806}" destId="{067F2006-A062-4626-985F-9BEA580ACC6C}" srcOrd="15" destOrd="0" presId="urn:microsoft.com/office/officeart/2005/8/layout/vList2"/>
    <dgm:cxn modelId="{08370D9A-AC65-41CA-B49C-B5D8F6DF22ED}" type="presParOf" srcId="{21250A67-E36B-44F7-9AA3-6D025FB66806}" destId="{4826B9D3-DDA0-4DA5-84E9-9137648F36F7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D9B056-E231-4C06-A39B-441F3E03715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05E2C355-4F6E-4F9E-AB1E-EFE4FFFF0094}">
      <dgm:prSet/>
      <dgm:spPr/>
      <dgm:t>
        <a:bodyPr/>
        <a:lstStyle/>
        <a:p>
          <a:pPr rtl="0"/>
          <a:r>
            <a:rPr lang="ru-RU" b="1" dirty="0" smtClean="0"/>
            <a:t>1. оплата труда работников организации и специалистов, привлеченных на основании гражданско-правовых договоров, задействованных в реализации программы, с учетом начислений на оплату труда в размере не более                           20 процентов от общего размера предоставленной субсидии;</a:t>
          </a:r>
          <a:endParaRPr lang="ru-RU" dirty="0"/>
        </a:p>
      </dgm:t>
    </dgm:pt>
    <dgm:pt modelId="{C8567114-CB61-4543-9FA0-C137F44781BA}" type="parTrans" cxnId="{BEE2EE4D-B4A4-41BB-812C-5274D25CABB8}">
      <dgm:prSet/>
      <dgm:spPr/>
      <dgm:t>
        <a:bodyPr/>
        <a:lstStyle/>
        <a:p>
          <a:endParaRPr lang="ru-RU"/>
        </a:p>
      </dgm:t>
    </dgm:pt>
    <dgm:pt modelId="{098871D6-83C6-4D32-96F5-3F150C1ECAF4}" type="sibTrans" cxnId="{BEE2EE4D-B4A4-41BB-812C-5274D25CABB8}">
      <dgm:prSet/>
      <dgm:spPr/>
      <dgm:t>
        <a:bodyPr/>
        <a:lstStyle/>
        <a:p>
          <a:endParaRPr lang="ru-RU"/>
        </a:p>
      </dgm:t>
    </dgm:pt>
    <dgm:pt modelId="{3C26835D-98FA-48F6-BB54-058913A42F28}">
      <dgm:prSet/>
      <dgm:spPr/>
      <dgm:t>
        <a:bodyPr/>
        <a:lstStyle/>
        <a:p>
          <a:pPr rtl="0"/>
          <a:r>
            <a:rPr lang="ru-RU" b="1" dirty="0" smtClean="0"/>
            <a:t>2. оплата услуг сторонних организаций связанных с реализацией мероприятий программы, в том числе:</a:t>
          </a:r>
          <a:endParaRPr lang="ru-RU" dirty="0"/>
        </a:p>
      </dgm:t>
    </dgm:pt>
    <dgm:pt modelId="{1ED79001-C6F7-431E-81DB-7A5C7C570BB8}" type="parTrans" cxnId="{F688A75B-666F-4016-9727-EBA19465B3CD}">
      <dgm:prSet/>
      <dgm:spPr/>
      <dgm:t>
        <a:bodyPr/>
        <a:lstStyle/>
        <a:p>
          <a:endParaRPr lang="ru-RU"/>
        </a:p>
      </dgm:t>
    </dgm:pt>
    <dgm:pt modelId="{A856DC0E-3516-4AF8-AD39-749D35751186}" type="sibTrans" cxnId="{F688A75B-666F-4016-9727-EBA19465B3CD}">
      <dgm:prSet/>
      <dgm:spPr/>
      <dgm:t>
        <a:bodyPr/>
        <a:lstStyle/>
        <a:p>
          <a:endParaRPr lang="ru-RU"/>
        </a:p>
      </dgm:t>
    </dgm:pt>
    <dgm:pt modelId="{5EB7A00D-14C6-45B1-B7FF-2B62D98D8107}">
      <dgm:prSet custT="1"/>
      <dgm:spPr/>
      <dgm:t>
        <a:bodyPr/>
        <a:lstStyle/>
        <a:p>
          <a:pPr rtl="0"/>
          <a:r>
            <a:rPr lang="ru-RU" sz="1400" smtClean="0"/>
            <a:t>транспортные расходы;</a:t>
          </a:r>
          <a:endParaRPr lang="ru-RU" sz="1400"/>
        </a:p>
      </dgm:t>
    </dgm:pt>
    <dgm:pt modelId="{63575153-FBD7-431E-BD7B-A7006FAED19D}" type="parTrans" cxnId="{72CD4E98-F55A-4106-87EA-FBF00CDF9127}">
      <dgm:prSet/>
      <dgm:spPr/>
      <dgm:t>
        <a:bodyPr/>
        <a:lstStyle/>
        <a:p>
          <a:endParaRPr lang="ru-RU"/>
        </a:p>
      </dgm:t>
    </dgm:pt>
    <dgm:pt modelId="{82E0A1B8-A923-417C-94D7-6FE0C98A86D8}" type="sibTrans" cxnId="{72CD4E98-F55A-4106-87EA-FBF00CDF9127}">
      <dgm:prSet/>
      <dgm:spPr/>
      <dgm:t>
        <a:bodyPr/>
        <a:lstStyle/>
        <a:p>
          <a:endParaRPr lang="ru-RU"/>
        </a:p>
      </dgm:t>
    </dgm:pt>
    <dgm:pt modelId="{4DFECE08-CB1C-4192-A6EA-C6172CCF6053}">
      <dgm:prSet custT="1"/>
      <dgm:spPr/>
      <dgm:t>
        <a:bodyPr/>
        <a:lstStyle/>
        <a:p>
          <a:pPr rtl="0"/>
          <a:r>
            <a:rPr lang="ru-RU" sz="1400" dirty="0" smtClean="0"/>
            <a:t>изготовление полиграфической продукции, наградной атрибутики, атрибутики с символикой, СD-дисков;</a:t>
          </a:r>
          <a:endParaRPr lang="ru-RU" sz="1400" dirty="0"/>
        </a:p>
      </dgm:t>
    </dgm:pt>
    <dgm:pt modelId="{729A5C8A-FB7A-41B5-B306-02033D2C234A}" type="parTrans" cxnId="{EBEAE563-C0EF-49BA-98B2-06BFBD654CBA}">
      <dgm:prSet/>
      <dgm:spPr/>
      <dgm:t>
        <a:bodyPr/>
        <a:lstStyle/>
        <a:p>
          <a:endParaRPr lang="ru-RU"/>
        </a:p>
      </dgm:t>
    </dgm:pt>
    <dgm:pt modelId="{EAD833B6-FB52-4291-AACE-D50C2DCDDD3B}" type="sibTrans" cxnId="{EBEAE563-C0EF-49BA-98B2-06BFBD654CBA}">
      <dgm:prSet/>
      <dgm:spPr/>
      <dgm:t>
        <a:bodyPr/>
        <a:lstStyle/>
        <a:p>
          <a:endParaRPr lang="ru-RU"/>
        </a:p>
      </dgm:t>
    </dgm:pt>
    <dgm:pt modelId="{D7369878-BDF4-4CAA-9B14-36A79FCD838A}">
      <dgm:prSet custT="1"/>
      <dgm:spPr/>
      <dgm:t>
        <a:bodyPr/>
        <a:lstStyle/>
        <a:p>
          <a:pPr rtl="0"/>
          <a:r>
            <a:rPr lang="ru-RU" sz="1400" dirty="0" smtClean="0"/>
            <a:t>создание баннеров, программного обеспечения, интернет порталов или сайтов, видеофильмов, видеороликов и рекламы;</a:t>
          </a:r>
          <a:endParaRPr lang="ru-RU" sz="1400" dirty="0"/>
        </a:p>
      </dgm:t>
    </dgm:pt>
    <dgm:pt modelId="{4C2D2C44-F72D-402F-8E50-C80C33041928}" type="parTrans" cxnId="{7A5A3029-8404-49F5-ADB1-5F4BB8510C52}">
      <dgm:prSet/>
      <dgm:spPr/>
      <dgm:t>
        <a:bodyPr/>
        <a:lstStyle/>
        <a:p>
          <a:endParaRPr lang="ru-RU"/>
        </a:p>
      </dgm:t>
    </dgm:pt>
    <dgm:pt modelId="{929D15EB-BF41-42EB-8AA7-EE333B5A97F5}" type="sibTrans" cxnId="{7A5A3029-8404-49F5-ADB1-5F4BB8510C52}">
      <dgm:prSet/>
      <dgm:spPr/>
      <dgm:t>
        <a:bodyPr/>
        <a:lstStyle/>
        <a:p>
          <a:endParaRPr lang="ru-RU"/>
        </a:p>
      </dgm:t>
    </dgm:pt>
    <dgm:pt modelId="{85DE5D67-56AC-47C9-B15C-0A53E5FAEE00}">
      <dgm:prSet custT="1"/>
      <dgm:spPr/>
      <dgm:t>
        <a:bodyPr/>
        <a:lstStyle/>
        <a:p>
          <a:pPr rtl="0"/>
          <a:r>
            <a:rPr lang="ru-RU" sz="1400" dirty="0" smtClean="0"/>
            <a:t>информационное обеспечение, декоративное оформление помещений для проведения мероприятий; </a:t>
          </a:r>
          <a:endParaRPr lang="ru-RU" sz="1400" dirty="0"/>
        </a:p>
      </dgm:t>
    </dgm:pt>
    <dgm:pt modelId="{F9F518F3-B14A-4D69-B380-5114574CFAD8}" type="parTrans" cxnId="{42F2599A-BE27-4082-927E-0FCA556006DE}">
      <dgm:prSet/>
      <dgm:spPr/>
      <dgm:t>
        <a:bodyPr/>
        <a:lstStyle/>
        <a:p>
          <a:endParaRPr lang="ru-RU"/>
        </a:p>
      </dgm:t>
    </dgm:pt>
    <dgm:pt modelId="{DE6817EF-860E-4132-8BF7-871020D1BB8F}" type="sibTrans" cxnId="{42F2599A-BE27-4082-927E-0FCA556006DE}">
      <dgm:prSet/>
      <dgm:spPr/>
      <dgm:t>
        <a:bodyPr/>
        <a:lstStyle/>
        <a:p>
          <a:endParaRPr lang="ru-RU"/>
        </a:p>
      </dgm:t>
    </dgm:pt>
    <dgm:pt modelId="{D57E7CA7-DAEA-4459-912E-D2147EC38560}">
      <dgm:prSet/>
      <dgm:spPr/>
      <dgm:t>
        <a:bodyPr/>
        <a:lstStyle/>
        <a:p>
          <a:pPr rtl="0"/>
          <a:r>
            <a:rPr lang="ru-RU" b="1" smtClean="0"/>
            <a:t>3. расходы по оплате арендной платы за пользование помещениями, используемыми в целях и в период реализации мероприятий программы;</a:t>
          </a:r>
          <a:endParaRPr lang="ru-RU"/>
        </a:p>
      </dgm:t>
    </dgm:pt>
    <dgm:pt modelId="{52931865-39F4-4482-8776-5131D3B45A1E}" type="parTrans" cxnId="{0A86CEB9-5E83-462D-A4A4-88A4C4727A5E}">
      <dgm:prSet/>
      <dgm:spPr/>
      <dgm:t>
        <a:bodyPr/>
        <a:lstStyle/>
        <a:p>
          <a:endParaRPr lang="ru-RU"/>
        </a:p>
      </dgm:t>
    </dgm:pt>
    <dgm:pt modelId="{AA4DBEDA-A4D8-4EBA-8537-04524387471A}" type="sibTrans" cxnId="{0A86CEB9-5E83-462D-A4A4-88A4C4727A5E}">
      <dgm:prSet/>
      <dgm:spPr/>
      <dgm:t>
        <a:bodyPr/>
        <a:lstStyle/>
        <a:p>
          <a:endParaRPr lang="ru-RU"/>
        </a:p>
      </dgm:t>
    </dgm:pt>
    <dgm:pt modelId="{40CA01D7-9677-4F11-ADDF-2D9B106D4205}" type="pres">
      <dgm:prSet presAssocID="{9FD9B056-E231-4C06-A39B-441F3E0371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8310F-7924-40D6-886E-1634B12D9E44}" type="pres">
      <dgm:prSet presAssocID="{05E2C355-4F6E-4F9E-AB1E-EFE4FFFF009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63A2D-DF8B-4E70-9F13-FF986746F95B}" type="pres">
      <dgm:prSet presAssocID="{098871D6-83C6-4D32-96F5-3F150C1ECAF4}" presName="spacer" presStyleCnt="0"/>
      <dgm:spPr/>
    </dgm:pt>
    <dgm:pt modelId="{BCFE3497-0B58-4CD5-8365-53E277FA48FB}" type="pres">
      <dgm:prSet presAssocID="{3C26835D-98FA-48F6-BB54-058913A42F2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E4406-6C13-4C85-B25D-B757E0150FDF}" type="pres">
      <dgm:prSet presAssocID="{A856DC0E-3516-4AF8-AD39-749D35751186}" presName="spacer" presStyleCnt="0"/>
      <dgm:spPr/>
    </dgm:pt>
    <dgm:pt modelId="{96B5B1C2-B35C-4845-A434-FFAFC5182984}" type="pres">
      <dgm:prSet presAssocID="{5EB7A00D-14C6-45B1-B7FF-2B62D98D810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0F84F-EC2D-4320-AAF3-CB2A4C2EC6C8}" type="pres">
      <dgm:prSet presAssocID="{82E0A1B8-A923-417C-94D7-6FE0C98A86D8}" presName="spacer" presStyleCnt="0"/>
      <dgm:spPr/>
    </dgm:pt>
    <dgm:pt modelId="{B91504C2-D205-4298-977F-854ED9132CF4}" type="pres">
      <dgm:prSet presAssocID="{4DFECE08-CB1C-4192-A6EA-C6172CCF60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CFA14-1855-486C-AD67-58D0D48EE4A5}" type="pres">
      <dgm:prSet presAssocID="{EAD833B6-FB52-4291-AACE-D50C2DCDDD3B}" presName="spacer" presStyleCnt="0"/>
      <dgm:spPr/>
    </dgm:pt>
    <dgm:pt modelId="{01B468FA-55A0-4E46-9F8E-152A76FDC38C}" type="pres">
      <dgm:prSet presAssocID="{D7369878-BDF4-4CAA-9B14-36A79FCD838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EBA7F-7AF6-418B-881E-18BE1D8A8BFF}" type="pres">
      <dgm:prSet presAssocID="{929D15EB-BF41-42EB-8AA7-EE333B5A97F5}" presName="spacer" presStyleCnt="0"/>
      <dgm:spPr/>
    </dgm:pt>
    <dgm:pt modelId="{E3BF1543-F829-4032-B5CE-B0F0B9947D0B}" type="pres">
      <dgm:prSet presAssocID="{85DE5D67-56AC-47C9-B15C-0A53E5FAEE0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15249-63F9-4DC7-9274-B70F1F9EAF45}" type="pres">
      <dgm:prSet presAssocID="{DE6817EF-860E-4132-8BF7-871020D1BB8F}" presName="spacer" presStyleCnt="0"/>
      <dgm:spPr/>
    </dgm:pt>
    <dgm:pt modelId="{31307231-D9E8-4001-98E9-86445B32E69F}" type="pres">
      <dgm:prSet presAssocID="{D57E7CA7-DAEA-4459-912E-D2147EC3856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12E71-B8E3-4BDC-9C5F-8ECE69E85C05}" type="presOf" srcId="{05E2C355-4F6E-4F9E-AB1E-EFE4FFFF0094}" destId="{CEC8310F-7924-40D6-886E-1634B12D9E44}" srcOrd="0" destOrd="0" presId="urn:microsoft.com/office/officeart/2005/8/layout/vList2"/>
    <dgm:cxn modelId="{104F22E9-F27D-4D61-A1D8-EA0EB9219FF8}" type="presOf" srcId="{4DFECE08-CB1C-4192-A6EA-C6172CCF6053}" destId="{B91504C2-D205-4298-977F-854ED9132CF4}" srcOrd="0" destOrd="0" presId="urn:microsoft.com/office/officeart/2005/8/layout/vList2"/>
    <dgm:cxn modelId="{F688A75B-666F-4016-9727-EBA19465B3CD}" srcId="{9FD9B056-E231-4C06-A39B-441F3E037153}" destId="{3C26835D-98FA-48F6-BB54-058913A42F28}" srcOrd="1" destOrd="0" parTransId="{1ED79001-C6F7-431E-81DB-7A5C7C570BB8}" sibTransId="{A856DC0E-3516-4AF8-AD39-749D35751186}"/>
    <dgm:cxn modelId="{71087EEA-350E-47AE-914F-137D50A1044A}" type="presOf" srcId="{3C26835D-98FA-48F6-BB54-058913A42F28}" destId="{BCFE3497-0B58-4CD5-8365-53E277FA48FB}" srcOrd="0" destOrd="0" presId="urn:microsoft.com/office/officeart/2005/8/layout/vList2"/>
    <dgm:cxn modelId="{0A86CEB9-5E83-462D-A4A4-88A4C4727A5E}" srcId="{9FD9B056-E231-4C06-A39B-441F3E037153}" destId="{D57E7CA7-DAEA-4459-912E-D2147EC38560}" srcOrd="6" destOrd="0" parTransId="{52931865-39F4-4482-8776-5131D3B45A1E}" sibTransId="{AA4DBEDA-A4D8-4EBA-8537-04524387471A}"/>
    <dgm:cxn modelId="{70C0A8DD-27F7-4497-8D56-D6F0CDBC09AC}" type="presOf" srcId="{D7369878-BDF4-4CAA-9B14-36A79FCD838A}" destId="{01B468FA-55A0-4E46-9F8E-152A76FDC38C}" srcOrd="0" destOrd="0" presId="urn:microsoft.com/office/officeart/2005/8/layout/vList2"/>
    <dgm:cxn modelId="{AFF093EA-07D7-4E08-805E-9C4F9D87D74B}" type="presOf" srcId="{D57E7CA7-DAEA-4459-912E-D2147EC38560}" destId="{31307231-D9E8-4001-98E9-86445B32E69F}" srcOrd="0" destOrd="0" presId="urn:microsoft.com/office/officeart/2005/8/layout/vList2"/>
    <dgm:cxn modelId="{BEE2EE4D-B4A4-41BB-812C-5274D25CABB8}" srcId="{9FD9B056-E231-4C06-A39B-441F3E037153}" destId="{05E2C355-4F6E-4F9E-AB1E-EFE4FFFF0094}" srcOrd="0" destOrd="0" parTransId="{C8567114-CB61-4543-9FA0-C137F44781BA}" sibTransId="{098871D6-83C6-4D32-96F5-3F150C1ECAF4}"/>
    <dgm:cxn modelId="{7A5A3029-8404-49F5-ADB1-5F4BB8510C52}" srcId="{9FD9B056-E231-4C06-A39B-441F3E037153}" destId="{D7369878-BDF4-4CAA-9B14-36A79FCD838A}" srcOrd="4" destOrd="0" parTransId="{4C2D2C44-F72D-402F-8E50-C80C33041928}" sibTransId="{929D15EB-BF41-42EB-8AA7-EE333B5A97F5}"/>
    <dgm:cxn modelId="{42EDDAF8-CD60-40A0-9202-994A966BCD55}" type="presOf" srcId="{85DE5D67-56AC-47C9-B15C-0A53E5FAEE00}" destId="{E3BF1543-F829-4032-B5CE-B0F0B9947D0B}" srcOrd="0" destOrd="0" presId="urn:microsoft.com/office/officeart/2005/8/layout/vList2"/>
    <dgm:cxn modelId="{74A1CF4D-4E5C-4437-A86A-DA115BFADDD8}" type="presOf" srcId="{5EB7A00D-14C6-45B1-B7FF-2B62D98D8107}" destId="{96B5B1C2-B35C-4845-A434-FFAFC5182984}" srcOrd="0" destOrd="0" presId="urn:microsoft.com/office/officeart/2005/8/layout/vList2"/>
    <dgm:cxn modelId="{75F66200-F4D1-4C68-8D71-FAB3CD481392}" type="presOf" srcId="{9FD9B056-E231-4C06-A39B-441F3E037153}" destId="{40CA01D7-9677-4F11-ADDF-2D9B106D4205}" srcOrd="0" destOrd="0" presId="urn:microsoft.com/office/officeart/2005/8/layout/vList2"/>
    <dgm:cxn modelId="{42F2599A-BE27-4082-927E-0FCA556006DE}" srcId="{9FD9B056-E231-4C06-A39B-441F3E037153}" destId="{85DE5D67-56AC-47C9-B15C-0A53E5FAEE00}" srcOrd="5" destOrd="0" parTransId="{F9F518F3-B14A-4D69-B380-5114574CFAD8}" sibTransId="{DE6817EF-860E-4132-8BF7-871020D1BB8F}"/>
    <dgm:cxn modelId="{EBEAE563-C0EF-49BA-98B2-06BFBD654CBA}" srcId="{9FD9B056-E231-4C06-A39B-441F3E037153}" destId="{4DFECE08-CB1C-4192-A6EA-C6172CCF6053}" srcOrd="3" destOrd="0" parTransId="{729A5C8A-FB7A-41B5-B306-02033D2C234A}" sibTransId="{EAD833B6-FB52-4291-AACE-D50C2DCDDD3B}"/>
    <dgm:cxn modelId="{72CD4E98-F55A-4106-87EA-FBF00CDF9127}" srcId="{9FD9B056-E231-4C06-A39B-441F3E037153}" destId="{5EB7A00D-14C6-45B1-B7FF-2B62D98D8107}" srcOrd="2" destOrd="0" parTransId="{63575153-FBD7-431E-BD7B-A7006FAED19D}" sibTransId="{82E0A1B8-A923-417C-94D7-6FE0C98A86D8}"/>
    <dgm:cxn modelId="{E41BF6D8-5621-4E66-9E05-44C1CA5CECFC}" type="presParOf" srcId="{40CA01D7-9677-4F11-ADDF-2D9B106D4205}" destId="{CEC8310F-7924-40D6-886E-1634B12D9E44}" srcOrd="0" destOrd="0" presId="urn:microsoft.com/office/officeart/2005/8/layout/vList2"/>
    <dgm:cxn modelId="{DAC582E0-7FC9-41C9-BCA5-C1427435C9DE}" type="presParOf" srcId="{40CA01D7-9677-4F11-ADDF-2D9B106D4205}" destId="{35C63A2D-DF8B-4E70-9F13-FF986746F95B}" srcOrd="1" destOrd="0" presId="urn:microsoft.com/office/officeart/2005/8/layout/vList2"/>
    <dgm:cxn modelId="{2C5E7253-9F01-47A8-AFCD-EF4FB0DE5BD9}" type="presParOf" srcId="{40CA01D7-9677-4F11-ADDF-2D9B106D4205}" destId="{BCFE3497-0B58-4CD5-8365-53E277FA48FB}" srcOrd="2" destOrd="0" presId="urn:microsoft.com/office/officeart/2005/8/layout/vList2"/>
    <dgm:cxn modelId="{2B48018A-3E76-4750-B4E2-9A2DA1AA4BAB}" type="presParOf" srcId="{40CA01D7-9677-4F11-ADDF-2D9B106D4205}" destId="{955E4406-6C13-4C85-B25D-B757E0150FDF}" srcOrd="3" destOrd="0" presId="urn:microsoft.com/office/officeart/2005/8/layout/vList2"/>
    <dgm:cxn modelId="{006CA525-8CB2-4BCC-A6B7-719016D138BF}" type="presParOf" srcId="{40CA01D7-9677-4F11-ADDF-2D9B106D4205}" destId="{96B5B1C2-B35C-4845-A434-FFAFC5182984}" srcOrd="4" destOrd="0" presId="urn:microsoft.com/office/officeart/2005/8/layout/vList2"/>
    <dgm:cxn modelId="{DAEBCA7C-1122-47BB-A247-E51C6B5B1352}" type="presParOf" srcId="{40CA01D7-9677-4F11-ADDF-2D9B106D4205}" destId="{2B20F84F-EC2D-4320-AAF3-CB2A4C2EC6C8}" srcOrd="5" destOrd="0" presId="urn:microsoft.com/office/officeart/2005/8/layout/vList2"/>
    <dgm:cxn modelId="{F695572B-CBD7-4B52-824E-74EE61071175}" type="presParOf" srcId="{40CA01D7-9677-4F11-ADDF-2D9B106D4205}" destId="{B91504C2-D205-4298-977F-854ED9132CF4}" srcOrd="6" destOrd="0" presId="urn:microsoft.com/office/officeart/2005/8/layout/vList2"/>
    <dgm:cxn modelId="{086359AB-C247-49E2-975C-AA85EAE61B5D}" type="presParOf" srcId="{40CA01D7-9677-4F11-ADDF-2D9B106D4205}" destId="{B4ECFA14-1855-486C-AD67-58D0D48EE4A5}" srcOrd="7" destOrd="0" presId="urn:microsoft.com/office/officeart/2005/8/layout/vList2"/>
    <dgm:cxn modelId="{50EF5578-A053-46FF-B79D-C1FDFD6961D2}" type="presParOf" srcId="{40CA01D7-9677-4F11-ADDF-2D9B106D4205}" destId="{01B468FA-55A0-4E46-9F8E-152A76FDC38C}" srcOrd="8" destOrd="0" presId="urn:microsoft.com/office/officeart/2005/8/layout/vList2"/>
    <dgm:cxn modelId="{B808AA0F-7F80-44C3-B30B-097FC4C8289B}" type="presParOf" srcId="{40CA01D7-9677-4F11-ADDF-2D9B106D4205}" destId="{E28EBA7F-7AF6-418B-881E-18BE1D8A8BFF}" srcOrd="9" destOrd="0" presId="urn:microsoft.com/office/officeart/2005/8/layout/vList2"/>
    <dgm:cxn modelId="{EB55B057-8406-4D69-9739-5CA77C2B82FC}" type="presParOf" srcId="{40CA01D7-9677-4F11-ADDF-2D9B106D4205}" destId="{E3BF1543-F829-4032-B5CE-B0F0B9947D0B}" srcOrd="10" destOrd="0" presId="urn:microsoft.com/office/officeart/2005/8/layout/vList2"/>
    <dgm:cxn modelId="{DF28058C-3216-415E-8CB7-CF1393BA10FF}" type="presParOf" srcId="{40CA01D7-9677-4F11-ADDF-2D9B106D4205}" destId="{C6415249-63F9-4DC7-9274-B70F1F9EAF45}" srcOrd="11" destOrd="0" presId="urn:microsoft.com/office/officeart/2005/8/layout/vList2"/>
    <dgm:cxn modelId="{5AE88A8E-3510-4BB3-B443-01E6E5215EC5}" type="presParOf" srcId="{40CA01D7-9677-4F11-ADDF-2D9B106D4205}" destId="{31307231-D9E8-4001-98E9-86445B32E69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71CBA-DE6C-4CA8-B238-960D60934EF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CB6044-86B1-4F01-AEA2-2C1F99A7DE34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РЕАЛИСТИЧНОСТЬ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ЧЕТКО СФОРМУЛИРОВАННАЯ ПРОБЛЕМА И ПУТИ ЕЕ РЕШЕНИЯ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B0048C-FFD0-45B8-857F-F83B64C3933B}" type="parTrans" cxnId="{66582756-3DC8-4C64-BA53-528ACC6470DC}">
      <dgm:prSet/>
      <dgm:spPr/>
      <dgm:t>
        <a:bodyPr/>
        <a:lstStyle/>
        <a:p>
          <a:endParaRPr lang="ru-RU"/>
        </a:p>
      </dgm:t>
    </dgm:pt>
    <dgm:pt modelId="{068FB10B-02CC-42D1-AFE8-77A7270C9044}" type="sibTrans" cxnId="{66582756-3DC8-4C64-BA53-528ACC6470DC}">
      <dgm:prSet/>
      <dgm:spPr/>
      <dgm:t>
        <a:bodyPr/>
        <a:lstStyle/>
        <a:p>
          <a:endParaRPr lang="ru-RU"/>
        </a:p>
      </dgm:t>
    </dgm:pt>
    <dgm:pt modelId="{BB1A308D-C1E1-4722-A335-1930300EA0C4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ОБОСНОВАННОСТЬ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–СООТНОШЕНИЕ ЗАТРАТ И РЕЗУЛЬТАТОВ ПРОГРАММЫ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E5846C3-4182-451E-A848-F6E04AE27757}" type="parTrans" cxnId="{6642CADC-2C94-4B9B-A94E-02962C46B18A}">
      <dgm:prSet/>
      <dgm:spPr/>
      <dgm:t>
        <a:bodyPr/>
        <a:lstStyle/>
        <a:p>
          <a:endParaRPr lang="ru-RU"/>
        </a:p>
      </dgm:t>
    </dgm:pt>
    <dgm:pt modelId="{10DF57A9-DC1A-4E13-A2F2-D9DA6FF8F984}" type="sibTrans" cxnId="{6642CADC-2C94-4B9B-A94E-02962C46B18A}">
      <dgm:prSet/>
      <dgm:spPr/>
      <dgm:t>
        <a:bodyPr/>
        <a:lstStyle/>
        <a:p>
          <a:endParaRPr lang="ru-RU"/>
        </a:p>
      </dgm:t>
    </dgm:pt>
    <dgm:pt modelId="{29D0E5F1-2BCB-45AC-92ED-EFFD63D98B48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АКТУАЛЬНОСТЬ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ВОСТРЕБОВАННОСТЬ УСЛУГ ДЛЯ ЦЕЛЕВОЙ ГРУППЫ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9FBE59-65B8-47DC-9575-BD16A1A2DB52}" type="parTrans" cxnId="{C360A4C9-6394-40F0-B54A-A23790EE4AEE}">
      <dgm:prSet/>
      <dgm:spPr/>
      <dgm:t>
        <a:bodyPr/>
        <a:lstStyle/>
        <a:p>
          <a:endParaRPr lang="ru-RU"/>
        </a:p>
      </dgm:t>
    </dgm:pt>
    <dgm:pt modelId="{696D55B7-270A-4AA5-B02A-C6E0A40432C6}" type="sibTrans" cxnId="{C360A4C9-6394-40F0-B54A-A23790EE4AEE}">
      <dgm:prSet/>
      <dgm:spPr/>
      <dgm:t>
        <a:bodyPr/>
        <a:lstStyle/>
        <a:p>
          <a:endParaRPr lang="ru-RU"/>
        </a:p>
      </dgm:t>
    </dgm:pt>
    <dgm:pt modelId="{011FCB1B-B76A-4336-AEF8-A19CFC5FE340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РЕЗУЛЬТАТИВНОСТЬ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–ЗНАЧИМЫЙ ВКЛАД ПРОГРАММЫ В СОЦИАЛЬНУЮ СФЕРУ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E3009F-84CC-461D-9203-0B671A270AD2}" type="parTrans" cxnId="{756BD1D8-445F-4B82-9923-1080439EEC8D}">
      <dgm:prSet/>
      <dgm:spPr/>
      <dgm:t>
        <a:bodyPr/>
        <a:lstStyle/>
        <a:p>
          <a:endParaRPr lang="ru-RU"/>
        </a:p>
      </dgm:t>
    </dgm:pt>
    <dgm:pt modelId="{D09A060F-E081-46FA-8219-F9F75C83A7FA}" type="sibTrans" cxnId="{756BD1D8-445F-4B82-9923-1080439EEC8D}">
      <dgm:prSet/>
      <dgm:spPr/>
      <dgm:t>
        <a:bodyPr/>
        <a:lstStyle/>
        <a:p>
          <a:endParaRPr lang="ru-RU"/>
        </a:p>
      </dgm:t>
    </dgm:pt>
    <dgm:pt modelId="{831A5EED-99E6-4FB0-85EB-333D573D5B8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ЭФФЕКТИВНОСТЬ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ДАЛЬНЕЙШЕЕ РАЗВИТИЕ ПРОГРАММЫ, СОХРАНЕНИЕ ДОСТИГНУТЫХ ЭФФЕКТОВ ПОСЛЕ ОКОНЧАНИЯ РЕАЛИЗАЦИИ ПРОГРАММЫ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DA20E7E-8551-4B7E-AA38-F54A7BE645E1}" type="parTrans" cxnId="{F4FD0DE2-309E-4137-A163-CE64AA81F7B3}">
      <dgm:prSet/>
      <dgm:spPr/>
      <dgm:t>
        <a:bodyPr/>
        <a:lstStyle/>
        <a:p>
          <a:endParaRPr lang="ru-RU"/>
        </a:p>
      </dgm:t>
    </dgm:pt>
    <dgm:pt modelId="{0D43A4FA-5184-4AAE-9511-FFEF0909E4F8}" type="sibTrans" cxnId="{F4FD0DE2-309E-4137-A163-CE64AA81F7B3}">
      <dgm:prSet/>
      <dgm:spPr/>
      <dgm:t>
        <a:bodyPr/>
        <a:lstStyle/>
        <a:p>
          <a:endParaRPr lang="ru-RU"/>
        </a:p>
      </dgm:t>
    </dgm:pt>
    <dgm:pt modelId="{E1BD7EDF-ABE6-4513-A2E3-F86BD0E3BA00}" type="pres">
      <dgm:prSet presAssocID="{43271CBA-DE6C-4CA8-B238-960D60934E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890A88-425D-4ECF-B8FC-BBC19B972977}" type="pres">
      <dgm:prSet presAssocID="{80CB6044-86B1-4F01-AEA2-2C1F99A7DE34}" presName="parentText" presStyleLbl="node1" presStyleIdx="0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2AEE2-54A0-44EF-9652-EDBAB49E549E}" type="pres">
      <dgm:prSet presAssocID="{068FB10B-02CC-42D1-AFE8-77A7270C9044}" presName="spacer" presStyleCnt="0"/>
      <dgm:spPr/>
    </dgm:pt>
    <dgm:pt modelId="{F14E71C5-4A9B-4714-BB7B-0B7B8E045053}" type="pres">
      <dgm:prSet presAssocID="{BB1A308D-C1E1-4722-A335-1930300EA0C4}" presName="parentText" presStyleLbl="node1" presStyleIdx="1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04CBA-A972-42BB-A444-B767ACD3FE88}" type="pres">
      <dgm:prSet presAssocID="{10DF57A9-DC1A-4E13-A2F2-D9DA6FF8F984}" presName="spacer" presStyleCnt="0"/>
      <dgm:spPr/>
    </dgm:pt>
    <dgm:pt modelId="{89721A76-5BD9-451D-AEE2-54F590CEE041}" type="pres">
      <dgm:prSet presAssocID="{29D0E5F1-2BCB-45AC-92ED-EFFD63D98B48}" presName="parentText" presStyleLbl="node1" presStyleIdx="2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69C91-13D4-4120-BA2A-28BB9CD653E6}" type="pres">
      <dgm:prSet presAssocID="{696D55B7-270A-4AA5-B02A-C6E0A40432C6}" presName="spacer" presStyleCnt="0"/>
      <dgm:spPr/>
    </dgm:pt>
    <dgm:pt modelId="{B1FCF6E3-A576-447F-ABCE-223795A22A75}" type="pres">
      <dgm:prSet presAssocID="{011FCB1B-B76A-4336-AEF8-A19CFC5FE340}" presName="parentText" presStyleLbl="node1" presStyleIdx="3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4DAE1-6593-467B-8B9E-C7D1151314C2}" type="pres">
      <dgm:prSet presAssocID="{D09A060F-E081-46FA-8219-F9F75C83A7FA}" presName="spacer" presStyleCnt="0"/>
      <dgm:spPr/>
    </dgm:pt>
    <dgm:pt modelId="{7E2F61DC-FED0-4A91-9A60-956B229B66D4}" type="pres">
      <dgm:prSet presAssocID="{831A5EED-99E6-4FB0-85EB-333D573D5B8D}" presName="parentText" presStyleLbl="node1" presStyleIdx="4" presStyleCnt="5" custScaleX="97649" custScaleY="124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5A038C-6C26-447B-AB6D-BB18DFF76610}" type="presOf" srcId="{BB1A308D-C1E1-4722-A335-1930300EA0C4}" destId="{F14E71C5-4A9B-4714-BB7B-0B7B8E045053}" srcOrd="0" destOrd="0" presId="urn:microsoft.com/office/officeart/2005/8/layout/vList2"/>
    <dgm:cxn modelId="{8860439F-2878-438B-BF7F-AC61C0833AC7}" type="presOf" srcId="{831A5EED-99E6-4FB0-85EB-333D573D5B8D}" destId="{7E2F61DC-FED0-4A91-9A60-956B229B66D4}" srcOrd="0" destOrd="0" presId="urn:microsoft.com/office/officeart/2005/8/layout/vList2"/>
    <dgm:cxn modelId="{24E72404-A36F-4FD0-81AC-32214B3D16AC}" type="presOf" srcId="{43271CBA-DE6C-4CA8-B238-960D60934EF2}" destId="{E1BD7EDF-ABE6-4513-A2E3-F86BD0E3BA00}" srcOrd="0" destOrd="0" presId="urn:microsoft.com/office/officeart/2005/8/layout/vList2"/>
    <dgm:cxn modelId="{687A5638-1DA3-4C0A-B208-B38B2EB47E83}" type="presOf" srcId="{29D0E5F1-2BCB-45AC-92ED-EFFD63D98B48}" destId="{89721A76-5BD9-451D-AEE2-54F590CEE041}" srcOrd="0" destOrd="0" presId="urn:microsoft.com/office/officeart/2005/8/layout/vList2"/>
    <dgm:cxn modelId="{66582756-3DC8-4C64-BA53-528ACC6470DC}" srcId="{43271CBA-DE6C-4CA8-B238-960D60934EF2}" destId="{80CB6044-86B1-4F01-AEA2-2C1F99A7DE34}" srcOrd="0" destOrd="0" parTransId="{26B0048C-FFD0-45B8-857F-F83B64C3933B}" sibTransId="{068FB10B-02CC-42D1-AFE8-77A7270C9044}"/>
    <dgm:cxn modelId="{756BD1D8-445F-4B82-9923-1080439EEC8D}" srcId="{43271CBA-DE6C-4CA8-B238-960D60934EF2}" destId="{011FCB1B-B76A-4336-AEF8-A19CFC5FE340}" srcOrd="3" destOrd="0" parTransId="{91E3009F-84CC-461D-9203-0B671A270AD2}" sibTransId="{D09A060F-E081-46FA-8219-F9F75C83A7FA}"/>
    <dgm:cxn modelId="{474C559C-06B9-4E50-8F80-90A74CEF3EE4}" type="presOf" srcId="{80CB6044-86B1-4F01-AEA2-2C1F99A7DE34}" destId="{0C890A88-425D-4ECF-B8FC-BBC19B972977}" srcOrd="0" destOrd="0" presId="urn:microsoft.com/office/officeart/2005/8/layout/vList2"/>
    <dgm:cxn modelId="{C360A4C9-6394-40F0-B54A-A23790EE4AEE}" srcId="{43271CBA-DE6C-4CA8-B238-960D60934EF2}" destId="{29D0E5F1-2BCB-45AC-92ED-EFFD63D98B48}" srcOrd="2" destOrd="0" parTransId="{689FBE59-65B8-47DC-9575-BD16A1A2DB52}" sibTransId="{696D55B7-270A-4AA5-B02A-C6E0A40432C6}"/>
    <dgm:cxn modelId="{7979D325-FE11-4E41-B274-4D14EBD32E1A}" type="presOf" srcId="{011FCB1B-B76A-4336-AEF8-A19CFC5FE340}" destId="{B1FCF6E3-A576-447F-ABCE-223795A22A75}" srcOrd="0" destOrd="0" presId="urn:microsoft.com/office/officeart/2005/8/layout/vList2"/>
    <dgm:cxn modelId="{F4FD0DE2-309E-4137-A163-CE64AA81F7B3}" srcId="{43271CBA-DE6C-4CA8-B238-960D60934EF2}" destId="{831A5EED-99E6-4FB0-85EB-333D573D5B8D}" srcOrd="4" destOrd="0" parTransId="{FDA20E7E-8551-4B7E-AA38-F54A7BE645E1}" sibTransId="{0D43A4FA-5184-4AAE-9511-FFEF0909E4F8}"/>
    <dgm:cxn modelId="{6642CADC-2C94-4B9B-A94E-02962C46B18A}" srcId="{43271CBA-DE6C-4CA8-B238-960D60934EF2}" destId="{BB1A308D-C1E1-4722-A335-1930300EA0C4}" srcOrd="1" destOrd="0" parTransId="{FE5846C3-4182-451E-A848-F6E04AE27757}" sibTransId="{10DF57A9-DC1A-4E13-A2F2-D9DA6FF8F984}"/>
    <dgm:cxn modelId="{6DC6D4AE-8957-4341-9BF9-10EBF702885B}" type="presParOf" srcId="{E1BD7EDF-ABE6-4513-A2E3-F86BD0E3BA00}" destId="{0C890A88-425D-4ECF-B8FC-BBC19B972977}" srcOrd="0" destOrd="0" presId="urn:microsoft.com/office/officeart/2005/8/layout/vList2"/>
    <dgm:cxn modelId="{FEC593AE-4DDF-4361-9E80-E66812F2EEA5}" type="presParOf" srcId="{E1BD7EDF-ABE6-4513-A2E3-F86BD0E3BA00}" destId="{4F42AEE2-54A0-44EF-9652-EDBAB49E549E}" srcOrd="1" destOrd="0" presId="urn:microsoft.com/office/officeart/2005/8/layout/vList2"/>
    <dgm:cxn modelId="{B3A7DBC9-7836-4E2D-8A97-CAAE9979070E}" type="presParOf" srcId="{E1BD7EDF-ABE6-4513-A2E3-F86BD0E3BA00}" destId="{F14E71C5-4A9B-4714-BB7B-0B7B8E045053}" srcOrd="2" destOrd="0" presId="urn:microsoft.com/office/officeart/2005/8/layout/vList2"/>
    <dgm:cxn modelId="{B8958CB1-3514-4F15-9AAB-2E276C7EE3EB}" type="presParOf" srcId="{E1BD7EDF-ABE6-4513-A2E3-F86BD0E3BA00}" destId="{9C304CBA-A972-42BB-A444-B767ACD3FE88}" srcOrd="3" destOrd="0" presId="urn:microsoft.com/office/officeart/2005/8/layout/vList2"/>
    <dgm:cxn modelId="{0ED2F025-DBB8-4E0B-AF7E-F0D890DBC637}" type="presParOf" srcId="{E1BD7EDF-ABE6-4513-A2E3-F86BD0E3BA00}" destId="{89721A76-5BD9-451D-AEE2-54F590CEE041}" srcOrd="4" destOrd="0" presId="urn:microsoft.com/office/officeart/2005/8/layout/vList2"/>
    <dgm:cxn modelId="{CCA5C8B1-9059-4A87-959B-B6879C0F1627}" type="presParOf" srcId="{E1BD7EDF-ABE6-4513-A2E3-F86BD0E3BA00}" destId="{C1A69C91-13D4-4120-BA2A-28BB9CD653E6}" srcOrd="5" destOrd="0" presId="urn:microsoft.com/office/officeart/2005/8/layout/vList2"/>
    <dgm:cxn modelId="{AF9C8C47-A450-479A-86CE-9C68544A4B40}" type="presParOf" srcId="{E1BD7EDF-ABE6-4513-A2E3-F86BD0E3BA00}" destId="{B1FCF6E3-A576-447F-ABCE-223795A22A75}" srcOrd="6" destOrd="0" presId="urn:microsoft.com/office/officeart/2005/8/layout/vList2"/>
    <dgm:cxn modelId="{3B623D4C-DF10-4528-9C23-4B2B65CB019C}" type="presParOf" srcId="{E1BD7EDF-ABE6-4513-A2E3-F86BD0E3BA00}" destId="{DFD4DAE1-6593-467B-8B9E-C7D1151314C2}" srcOrd="7" destOrd="0" presId="urn:microsoft.com/office/officeart/2005/8/layout/vList2"/>
    <dgm:cxn modelId="{5719E110-673F-4E1C-8EA7-4F6763EA5CBE}" type="presParOf" srcId="{E1BD7EDF-ABE6-4513-A2E3-F86BD0E3BA00}" destId="{7E2F61DC-FED0-4A91-9A60-956B229B66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9D68DA-DC83-4E6E-9B3B-C30E557349C5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A22F16F-1FD1-4C44-8990-33969C42A7A2}">
      <dgm:prSet/>
      <dgm:spPr/>
      <dgm:t>
        <a:bodyPr/>
        <a:lstStyle/>
        <a:p>
          <a:pPr rtl="0"/>
          <a:r>
            <a:rPr lang="ru-RU" b="1" smtClean="0"/>
            <a:t>4. приобретение оборудования, материалов и товаров необходимых для выполнения мероприятий программы, в том числе:</a:t>
          </a:r>
          <a:endParaRPr lang="ru-RU"/>
        </a:p>
      </dgm:t>
    </dgm:pt>
    <dgm:pt modelId="{49004B7F-9EAC-4E9F-8131-00B5A4405BBF}" type="parTrans" cxnId="{B22DCEEC-BEC8-4344-853B-034A00EB1E8A}">
      <dgm:prSet/>
      <dgm:spPr/>
      <dgm:t>
        <a:bodyPr/>
        <a:lstStyle/>
        <a:p>
          <a:endParaRPr lang="ru-RU"/>
        </a:p>
      </dgm:t>
    </dgm:pt>
    <dgm:pt modelId="{3D81AAB6-3292-4E59-9232-685AB85BEF1C}" type="sibTrans" cxnId="{B22DCEEC-BEC8-4344-853B-034A00EB1E8A}">
      <dgm:prSet/>
      <dgm:spPr/>
      <dgm:t>
        <a:bodyPr/>
        <a:lstStyle/>
        <a:p>
          <a:endParaRPr lang="ru-RU"/>
        </a:p>
      </dgm:t>
    </dgm:pt>
    <dgm:pt modelId="{01AC0CDA-3FF0-418C-98C3-F2F8B9D4F45F}">
      <dgm:prSet/>
      <dgm:spPr/>
      <dgm:t>
        <a:bodyPr/>
        <a:lstStyle/>
        <a:p>
          <a:pPr rtl="0"/>
          <a:r>
            <a:rPr lang="ru-RU" dirty="0" smtClean="0"/>
            <a:t>механизмов, приборов, применяемых в работе, офисной оргтехники, снаряжения, видео и аудиоаппаратуры;</a:t>
          </a:r>
          <a:endParaRPr lang="ru-RU" dirty="0"/>
        </a:p>
      </dgm:t>
    </dgm:pt>
    <dgm:pt modelId="{F729B16E-1909-41D5-8B08-21B2671CE793}" type="parTrans" cxnId="{2C5F1662-CA12-4C86-B9DD-457D85ACFB37}">
      <dgm:prSet/>
      <dgm:spPr/>
      <dgm:t>
        <a:bodyPr/>
        <a:lstStyle/>
        <a:p>
          <a:endParaRPr lang="ru-RU"/>
        </a:p>
      </dgm:t>
    </dgm:pt>
    <dgm:pt modelId="{F6757BB4-CC02-43D4-A75D-E402E39D9CB1}" type="sibTrans" cxnId="{2C5F1662-CA12-4C86-B9DD-457D85ACFB37}">
      <dgm:prSet/>
      <dgm:spPr/>
      <dgm:t>
        <a:bodyPr/>
        <a:lstStyle/>
        <a:p>
          <a:endParaRPr lang="ru-RU"/>
        </a:p>
      </dgm:t>
    </dgm:pt>
    <dgm:pt modelId="{0CE6E62E-D538-4F54-9309-8C29DDC75AB0}">
      <dgm:prSet/>
      <dgm:spPr/>
      <dgm:t>
        <a:bodyPr/>
        <a:lstStyle/>
        <a:p>
          <a:pPr rtl="0"/>
          <a:r>
            <a:rPr lang="ru-RU" smtClean="0"/>
            <a:t>сувенирной продукции, швейных изделий, головных уборов, флеш-накопителей, фотоальбомов, фоторамок;</a:t>
          </a:r>
          <a:endParaRPr lang="ru-RU"/>
        </a:p>
      </dgm:t>
    </dgm:pt>
    <dgm:pt modelId="{02455332-FA41-4D8E-BA37-7D450893DC3C}" type="parTrans" cxnId="{1772BA7B-931B-4FF8-8EDD-BFD73766D8E2}">
      <dgm:prSet/>
      <dgm:spPr/>
      <dgm:t>
        <a:bodyPr/>
        <a:lstStyle/>
        <a:p>
          <a:endParaRPr lang="ru-RU"/>
        </a:p>
      </dgm:t>
    </dgm:pt>
    <dgm:pt modelId="{6CB0CBDA-02DF-4EF1-9FAD-36DB4C9DEDF9}" type="sibTrans" cxnId="{1772BA7B-931B-4FF8-8EDD-BFD73766D8E2}">
      <dgm:prSet/>
      <dgm:spPr/>
      <dgm:t>
        <a:bodyPr/>
        <a:lstStyle/>
        <a:p>
          <a:endParaRPr lang="ru-RU"/>
        </a:p>
      </dgm:t>
    </dgm:pt>
    <dgm:pt modelId="{15675BE4-2151-487F-A83B-EB06AF2F7B24}">
      <dgm:prSet/>
      <dgm:spPr/>
      <dgm:t>
        <a:bodyPr/>
        <a:lstStyle/>
        <a:p>
          <a:pPr rtl="0"/>
          <a:r>
            <a:rPr lang="ru-RU" b="1" dirty="0" smtClean="0"/>
            <a:t>5. расходы по уплате арендной платы за пользование оборудованием, используемым в целях и в период выполнения мероприятий программы;</a:t>
          </a:r>
          <a:endParaRPr lang="ru-RU" dirty="0"/>
        </a:p>
      </dgm:t>
    </dgm:pt>
    <dgm:pt modelId="{C9605E24-281C-43D8-BB57-265FC00FDE4E}" type="parTrans" cxnId="{0C2C5CF8-14C0-4619-86A3-4D2399AEB3C9}">
      <dgm:prSet/>
      <dgm:spPr/>
      <dgm:t>
        <a:bodyPr/>
        <a:lstStyle/>
        <a:p>
          <a:endParaRPr lang="ru-RU"/>
        </a:p>
      </dgm:t>
    </dgm:pt>
    <dgm:pt modelId="{655E0E08-9EC4-4B20-BEBB-70B520D64DF9}" type="sibTrans" cxnId="{0C2C5CF8-14C0-4619-86A3-4D2399AEB3C9}">
      <dgm:prSet/>
      <dgm:spPr/>
      <dgm:t>
        <a:bodyPr/>
        <a:lstStyle/>
        <a:p>
          <a:endParaRPr lang="ru-RU"/>
        </a:p>
      </dgm:t>
    </dgm:pt>
    <dgm:pt modelId="{F68AACF0-0625-4AF7-BA32-38B6F49F5279}">
      <dgm:prSet/>
      <dgm:spPr/>
      <dgm:t>
        <a:bodyPr/>
        <a:lstStyle/>
        <a:p>
          <a:pPr rtl="0"/>
          <a:r>
            <a:rPr lang="ru-RU" b="1" dirty="0" smtClean="0"/>
            <a:t>6. административно-управленческие расходы организации (приобретение канцелярских товаров на сумму, не превышающую 5000,0 рублей в целях организации уставной деятельности на период реализации программы).</a:t>
          </a:r>
          <a:endParaRPr lang="ru-RU" dirty="0"/>
        </a:p>
      </dgm:t>
    </dgm:pt>
    <dgm:pt modelId="{7C20C823-6F1E-4618-9E18-D111ED39AE5C}" type="parTrans" cxnId="{23EB8DCB-BA76-4A6B-B577-5062531879C7}">
      <dgm:prSet/>
      <dgm:spPr/>
      <dgm:t>
        <a:bodyPr/>
        <a:lstStyle/>
        <a:p>
          <a:endParaRPr lang="ru-RU"/>
        </a:p>
      </dgm:t>
    </dgm:pt>
    <dgm:pt modelId="{2006601B-6CF3-4E49-B1A0-778701559348}" type="sibTrans" cxnId="{23EB8DCB-BA76-4A6B-B577-5062531879C7}">
      <dgm:prSet/>
      <dgm:spPr/>
      <dgm:t>
        <a:bodyPr/>
        <a:lstStyle/>
        <a:p>
          <a:endParaRPr lang="ru-RU"/>
        </a:p>
      </dgm:t>
    </dgm:pt>
    <dgm:pt modelId="{ACD162BA-CDC0-4BF4-94D3-170A972D067C}" type="pres">
      <dgm:prSet presAssocID="{809D68DA-DC83-4E6E-9B3B-C30E557349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B620B-A376-419A-A908-9A940886AC41}" type="pres">
      <dgm:prSet presAssocID="{3A22F16F-1FD1-4C44-8990-33969C42A7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09D73-79ED-43B0-A6AF-534205E73500}" type="pres">
      <dgm:prSet presAssocID="{3D81AAB6-3292-4E59-9232-685AB85BEF1C}" presName="spacer" presStyleCnt="0"/>
      <dgm:spPr/>
    </dgm:pt>
    <dgm:pt modelId="{5F9808AB-BA30-4CC9-86C8-8A1E01E78808}" type="pres">
      <dgm:prSet presAssocID="{01AC0CDA-3FF0-418C-98C3-F2F8B9D4F45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81C82-8F92-49A0-90A5-D94F27C0AA5C}" type="pres">
      <dgm:prSet presAssocID="{F6757BB4-CC02-43D4-A75D-E402E39D9CB1}" presName="spacer" presStyleCnt="0"/>
      <dgm:spPr/>
    </dgm:pt>
    <dgm:pt modelId="{2306E653-4341-4537-9256-FD86B2934EB2}" type="pres">
      <dgm:prSet presAssocID="{0CE6E62E-D538-4F54-9309-8C29DDC75A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6CD77-8922-4B21-92DB-1C117B0AA8A6}" type="pres">
      <dgm:prSet presAssocID="{6CB0CBDA-02DF-4EF1-9FAD-36DB4C9DEDF9}" presName="spacer" presStyleCnt="0"/>
      <dgm:spPr/>
    </dgm:pt>
    <dgm:pt modelId="{C95473AC-BC7A-4A93-946C-02E32D386934}" type="pres">
      <dgm:prSet presAssocID="{15675BE4-2151-487F-A83B-EB06AF2F7B2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8C486-4FA1-49F1-85EA-2B117C704289}" type="pres">
      <dgm:prSet presAssocID="{655E0E08-9EC4-4B20-BEBB-70B520D64DF9}" presName="spacer" presStyleCnt="0"/>
      <dgm:spPr/>
    </dgm:pt>
    <dgm:pt modelId="{224EC58B-6269-4008-A552-C56E30719A81}" type="pres">
      <dgm:prSet presAssocID="{F68AACF0-0625-4AF7-BA32-38B6F49F527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2DCEEC-BEC8-4344-853B-034A00EB1E8A}" srcId="{809D68DA-DC83-4E6E-9B3B-C30E557349C5}" destId="{3A22F16F-1FD1-4C44-8990-33969C42A7A2}" srcOrd="0" destOrd="0" parTransId="{49004B7F-9EAC-4E9F-8131-00B5A4405BBF}" sibTransId="{3D81AAB6-3292-4E59-9232-685AB85BEF1C}"/>
    <dgm:cxn modelId="{47180D50-299B-4B35-924F-19473C25445D}" type="presOf" srcId="{3A22F16F-1FD1-4C44-8990-33969C42A7A2}" destId="{C5EB620B-A376-419A-A908-9A940886AC41}" srcOrd="0" destOrd="0" presId="urn:microsoft.com/office/officeart/2005/8/layout/vList2"/>
    <dgm:cxn modelId="{1772BA7B-931B-4FF8-8EDD-BFD73766D8E2}" srcId="{809D68DA-DC83-4E6E-9B3B-C30E557349C5}" destId="{0CE6E62E-D538-4F54-9309-8C29DDC75AB0}" srcOrd="2" destOrd="0" parTransId="{02455332-FA41-4D8E-BA37-7D450893DC3C}" sibTransId="{6CB0CBDA-02DF-4EF1-9FAD-36DB4C9DEDF9}"/>
    <dgm:cxn modelId="{23EB8DCB-BA76-4A6B-B577-5062531879C7}" srcId="{809D68DA-DC83-4E6E-9B3B-C30E557349C5}" destId="{F68AACF0-0625-4AF7-BA32-38B6F49F5279}" srcOrd="4" destOrd="0" parTransId="{7C20C823-6F1E-4618-9E18-D111ED39AE5C}" sibTransId="{2006601B-6CF3-4E49-B1A0-778701559348}"/>
    <dgm:cxn modelId="{C2772E93-5B59-4C55-9899-484CDD09F310}" type="presOf" srcId="{0CE6E62E-D538-4F54-9309-8C29DDC75AB0}" destId="{2306E653-4341-4537-9256-FD86B2934EB2}" srcOrd="0" destOrd="0" presId="urn:microsoft.com/office/officeart/2005/8/layout/vList2"/>
    <dgm:cxn modelId="{11A7D5C1-A1CC-458E-AE0F-8C026828E267}" type="presOf" srcId="{809D68DA-DC83-4E6E-9B3B-C30E557349C5}" destId="{ACD162BA-CDC0-4BF4-94D3-170A972D067C}" srcOrd="0" destOrd="0" presId="urn:microsoft.com/office/officeart/2005/8/layout/vList2"/>
    <dgm:cxn modelId="{A0AA10D9-95BE-42F4-AF69-5146BC0F0EEB}" type="presOf" srcId="{01AC0CDA-3FF0-418C-98C3-F2F8B9D4F45F}" destId="{5F9808AB-BA30-4CC9-86C8-8A1E01E78808}" srcOrd="0" destOrd="0" presId="urn:microsoft.com/office/officeart/2005/8/layout/vList2"/>
    <dgm:cxn modelId="{31C6321B-A690-425A-9454-3D070BE449C7}" type="presOf" srcId="{F68AACF0-0625-4AF7-BA32-38B6F49F5279}" destId="{224EC58B-6269-4008-A552-C56E30719A81}" srcOrd="0" destOrd="0" presId="urn:microsoft.com/office/officeart/2005/8/layout/vList2"/>
    <dgm:cxn modelId="{DE2A87C4-92E0-4F71-938F-541B40E2EB50}" type="presOf" srcId="{15675BE4-2151-487F-A83B-EB06AF2F7B24}" destId="{C95473AC-BC7A-4A93-946C-02E32D386934}" srcOrd="0" destOrd="0" presId="urn:microsoft.com/office/officeart/2005/8/layout/vList2"/>
    <dgm:cxn modelId="{2C5F1662-CA12-4C86-B9DD-457D85ACFB37}" srcId="{809D68DA-DC83-4E6E-9B3B-C30E557349C5}" destId="{01AC0CDA-3FF0-418C-98C3-F2F8B9D4F45F}" srcOrd="1" destOrd="0" parTransId="{F729B16E-1909-41D5-8B08-21B2671CE793}" sibTransId="{F6757BB4-CC02-43D4-A75D-E402E39D9CB1}"/>
    <dgm:cxn modelId="{0C2C5CF8-14C0-4619-86A3-4D2399AEB3C9}" srcId="{809D68DA-DC83-4E6E-9B3B-C30E557349C5}" destId="{15675BE4-2151-487F-A83B-EB06AF2F7B24}" srcOrd="3" destOrd="0" parTransId="{C9605E24-281C-43D8-BB57-265FC00FDE4E}" sibTransId="{655E0E08-9EC4-4B20-BEBB-70B520D64DF9}"/>
    <dgm:cxn modelId="{8887959C-D4B0-4D8A-885A-EA31E8A230E2}" type="presParOf" srcId="{ACD162BA-CDC0-4BF4-94D3-170A972D067C}" destId="{C5EB620B-A376-419A-A908-9A940886AC41}" srcOrd="0" destOrd="0" presId="urn:microsoft.com/office/officeart/2005/8/layout/vList2"/>
    <dgm:cxn modelId="{48FFCC83-9350-4FCD-9D8B-9AC77F9D9F4C}" type="presParOf" srcId="{ACD162BA-CDC0-4BF4-94D3-170A972D067C}" destId="{5F609D73-79ED-43B0-A6AF-534205E73500}" srcOrd="1" destOrd="0" presId="urn:microsoft.com/office/officeart/2005/8/layout/vList2"/>
    <dgm:cxn modelId="{13438E4C-1C16-4B6E-B8EC-EDA6B00C724D}" type="presParOf" srcId="{ACD162BA-CDC0-4BF4-94D3-170A972D067C}" destId="{5F9808AB-BA30-4CC9-86C8-8A1E01E78808}" srcOrd="2" destOrd="0" presId="urn:microsoft.com/office/officeart/2005/8/layout/vList2"/>
    <dgm:cxn modelId="{0CF0C44A-628D-4D3E-ACAB-2B55C89E7FCF}" type="presParOf" srcId="{ACD162BA-CDC0-4BF4-94D3-170A972D067C}" destId="{9DF81C82-8F92-49A0-90A5-D94F27C0AA5C}" srcOrd="3" destOrd="0" presId="urn:microsoft.com/office/officeart/2005/8/layout/vList2"/>
    <dgm:cxn modelId="{75A20594-E4AF-46B6-A039-0922A245293A}" type="presParOf" srcId="{ACD162BA-CDC0-4BF4-94D3-170A972D067C}" destId="{2306E653-4341-4537-9256-FD86B2934EB2}" srcOrd="4" destOrd="0" presId="urn:microsoft.com/office/officeart/2005/8/layout/vList2"/>
    <dgm:cxn modelId="{C4BFE47B-73AA-4F10-AAA3-C582583E0D76}" type="presParOf" srcId="{ACD162BA-CDC0-4BF4-94D3-170A972D067C}" destId="{F436CD77-8922-4B21-92DB-1C117B0AA8A6}" srcOrd="5" destOrd="0" presId="urn:microsoft.com/office/officeart/2005/8/layout/vList2"/>
    <dgm:cxn modelId="{3A35B5A3-05E7-406C-8C7C-07DED3D68F6D}" type="presParOf" srcId="{ACD162BA-CDC0-4BF4-94D3-170A972D067C}" destId="{C95473AC-BC7A-4A93-946C-02E32D386934}" srcOrd="6" destOrd="0" presId="urn:microsoft.com/office/officeart/2005/8/layout/vList2"/>
    <dgm:cxn modelId="{8B525831-8700-4B47-9719-F4582D63E6BE}" type="presParOf" srcId="{ACD162BA-CDC0-4BF4-94D3-170A972D067C}" destId="{DCE8C486-4FA1-49F1-85EA-2B117C704289}" srcOrd="7" destOrd="0" presId="urn:microsoft.com/office/officeart/2005/8/layout/vList2"/>
    <dgm:cxn modelId="{9379EAF2-0BFF-46EF-8A2F-C3F79AD08E98}" type="presParOf" srcId="{ACD162BA-CDC0-4BF4-94D3-170A972D067C}" destId="{224EC58B-6269-4008-A552-C56E30719A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06E2F63-E4AF-4698-BCDF-E95B06981CA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26B42484-1572-4BBE-8D69-E5DCC454C202}">
      <dgm:prSet/>
      <dgm:spPr/>
      <dgm:t>
        <a:bodyPr/>
        <a:lstStyle/>
        <a:p>
          <a:pPr rtl="0"/>
          <a:r>
            <a:rPr lang="ru-RU" smtClean="0"/>
            <a:t>Смета расходов программы</a:t>
          </a:r>
          <a:endParaRPr lang="ru-RU"/>
        </a:p>
      </dgm:t>
    </dgm:pt>
    <dgm:pt modelId="{7A0BE1CE-BA6B-451B-A2AA-8165D2C8AD3C}" type="parTrans" cxnId="{37DCDC67-B2E7-4B99-BE17-78BCFA20E001}">
      <dgm:prSet/>
      <dgm:spPr/>
      <dgm:t>
        <a:bodyPr/>
        <a:lstStyle/>
        <a:p>
          <a:endParaRPr lang="ru-RU"/>
        </a:p>
      </dgm:t>
    </dgm:pt>
    <dgm:pt modelId="{30C908F2-ADDD-44F6-878D-6D431B4D9B0F}" type="sibTrans" cxnId="{37DCDC67-B2E7-4B99-BE17-78BCFA20E001}">
      <dgm:prSet/>
      <dgm:spPr/>
      <dgm:t>
        <a:bodyPr/>
        <a:lstStyle/>
        <a:p>
          <a:endParaRPr lang="ru-RU"/>
        </a:p>
      </dgm:t>
    </dgm:pt>
    <dgm:pt modelId="{5D95E0D9-077F-4301-808E-60F1DECCE6EE}" type="pres">
      <dgm:prSet presAssocID="{106E2F63-E4AF-4698-BCDF-E95B06981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32118-D65C-4C6F-B9FB-B152C14B4610}" type="pres">
      <dgm:prSet presAssocID="{26B42484-1572-4BBE-8D69-E5DCC454C202}" presName="parentText" presStyleLbl="node1" presStyleIdx="0" presStyleCnt="1" custLinFactNeighborX="-7081" custLinFactNeighborY="116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CDC67-B2E7-4B99-BE17-78BCFA20E001}" srcId="{106E2F63-E4AF-4698-BCDF-E95B06981CA1}" destId="{26B42484-1572-4BBE-8D69-E5DCC454C202}" srcOrd="0" destOrd="0" parTransId="{7A0BE1CE-BA6B-451B-A2AA-8165D2C8AD3C}" sibTransId="{30C908F2-ADDD-44F6-878D-6D431B4D9B0F}"/>
    <dgm:cxn modelId="{640DC6A8-11B4-4CF5-B60A-33A3CBB49AC5}" type="presOf" srcId="{26B42484-1572-4BBE-8D69-E5DCC454C202}" destId="{27A32118-D65C-4C6F-B9FB-B152C14B4610}" srcOrd="0" destOrd="0" presId="urn:microsoft.com/office/officeart/2005/8/layout/vList2"/>
    <dgm:cxn modelId="{C949D7C5-CFD9-4BFB-AFFE-951D2B1E2F8E}" type="presOf" srcId="{106E2F63-E4AF-4698-BCDF-E95B06981CA1}" destId="{5D95E0D9-077F-4301-808E-60F1DECCE6EE}" srcOrd="0" destOrd="0" presId="urn:microsoft.com/office/officeart/2005/8/layout/vList2"/>
    <dgm:cxn modelId="{274639DF-F173-4395-8396-937EF7EE84D8}" type="presParOf" srcId="{5D95E0D9-077F-4301-808E-60F1DECCE6EE}" destId="{27A32118-D65C-4C6F-B9FB-B152C14B46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A4FEE72-5085-4BF5-9FF3-619AD5EFDE8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FC103D4-AFFF-4581-A0B4-0FC2B0EE9369}">
      <dgm:prSet/>
      <dgm:spPr>
        <a:scene3d>
          <a:camera prst="orthographicFront"/>
          <a:lightRig rig="flat" dir="t"/>
        </a:scene3d>
        <a:sp3d prstMaterial="dkEdge">
          <a:bevelT w="8200" h="38100" prst="relaxedInset"/>
        </a:sp3d>
      </dgm:spPr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Смета расходов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E3C620-5A8F-4C1B-AABF-69D350209229}" type="parTrans" cxnId="{1A33B3D7-0144-4F2A-B966-013958F306D0}">
      <dgm:prSet/>
      <dgm:spPr/>
      <dgm:t>
        <a:bodyPr/>
        <a:lstStyle/>
        <a:p>
          <a:endParaRPr lang="ru-RU"/>
        </a:p>
      </dgm:t>
    </dgm:pt>
    <dgm:pt modelId="{1EF89DE9-4CC9-4B53-B8EC-B6F5D391C288}" type="sibTrans" cxnId="{1A33B3D7-0144-4F2A-B966-013958F306D0}">
      <dgm:prSet/>
      <dgm:spPr/>
      <dgm:t>
        <a:bodyPr/>
        <a:lstStyle/>
        <a:p>
          <a:endParaRPr lang="ru-RU"/>
        </a:p>
      </dgm:t>
    </dgm:pt>
    <dgm:pt modelId="{95C3B37A-94CF-493B-9C70-F5EC325B0829}" type="pres">
      <dgm:prSet presAssocID="{AA4FEE72-5085-4BF5-9FF3-619AD5EFDE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14C94-72C7-4CBE-9E9F-72D61ADC0E7C}" type="pres">
      <dgm:prSet presAssocID="{3FC103D4-AFFF-4581-A0B4-0FC2B0EE93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3B3D7-0144-4F2A-B966-013958F306D0}" srcId="{AA4FEE72-5085-4BF5-9FF3-619AD5EFDE86}" destId="{3FC103D4-AFFF-4581-A0B4-0FC2B0EE9369}" srcOrd="0" destOrd="0" parTransId="{E4E3C620-5A8F-4C1B-AABF-69D350209229}" sibTransId="{1EF89DE9-4CC9-4B53-B8EC-B6F5D391C288}"/>
    <dgm:cxn modelId="{F335067E-F74E-4B5B-BE2B-F22890FC4003}" type="presOf" srcId="{AA4FEE72-5085-4BF5-9FF3-619AD5EFDE86}" destId="{95C3B37A-94CF-493B-9C70-F5EC325B0829}" srcOrd="0" destOrd="0" presId="urn:microsoft.com/office/officeart/2005/8/layout/vList2"/>
    <dgm:cxn modelId="{04DFB195-D364-4AE5-82C3-AA9E20326457}" type="presOf" srcId="{3FC103D4-AFFF-4581-A0B4-0FC2B0EE9369}" destId="{4C914C94-72C7-4CBE-9E9F-72D61ADC0E7C}" srcOrd="0" destOrd="0" presId="urn:microsoft.com/office/officeart/2005/8/layout/vList2"/>
    <dgm:cxn modelId="{94E51F6F-A464-46AC-ABBE-9B0A91014718}" type="presParOf" srcId="{95C3B37A-94CF-493B-9C70-F5EC325B0829}" destId="{4C914C94-72C7-4CBE-9E9F-72D61ADC0E7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8E147D5-F915-459E-8D81-5FDE03AEB972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4DE2EF26-9E02-4DF9-8E1B-531A413A3EB1}">
      <dgm:prSet/>
      <dgm:spPr/>
      <dgm:t>
        <a:bodyPr/>
        <a:lstStyle/>
        <a:p>
          <a:pPr rtl="0"/>
          <a:r>
            <a:rPr lang="ru-RU" dirty="0" smtClean="0"/>
            <a:t>Смета расходов программы</a:t>
          </a:r>
          <a:endParaRPr lang="ru-RU" dirty="0"/>
        </a:p>
      </dgm:t>
    </dgm:pt>
    <dgm:pt modelId="{7C780798-56AE-40BD-B4A5-674592C861C0}" type="parTrans" cxnId="{0AB323B9-6A75-4D88-A609-7F6D4ACE6DDC}">
      <dgm:prSet/>
      <dgm:spPr/>
      <dgm:t>
        <a:bodyPr/>
        <a:lstStyle/>
        <a:p>
          <a:endParaRPr lang="ru-RU"/>
        </a:p>
      </dgm:t>
    </dgm:pt>
    <dgm:pt modelId="{854C0CAA-55AF-49F7-93E2-D6D0EDE5EC19}" type="sibTrans" cxnId="{0AB323B9-6A75-4D88-A609-7F6D4ACE6DDC}">
      <dgm:prSet/>
      <dgm:spPr/>
      <dgm:t>
        <a:bodyPr/>
        <a:lstStyle/>
        <a:p>
          <a:endParaRPr lang="ru-RU"/>
        </a:p>
      </dgm:t>
    </dgm:pt>
    <dgm:pt modelId="{488AADD5-544F-40D7-BDD6-0521AD32E104}" type="pres">
      <dgm:prSet presAssocID="{58E147D5-F915-459E-8D81-5FDE03AEB9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7ECF9-B407-4596-B5ED-EBDD24FFC2D1}" type="pres">
      <dgm:prSet presAssocID="{4DE2EF26-9E02-4DF9-8E1B-531A413A3E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323B9-6A75-4D88-A609-7F6D4ACE6DDC}" srcId="{58E147D5-F915-459E-8D81-5FDE03AEB972}" destId="{4DE2EF26-9E02-4DF9-8E1B-531A413A3EB1}" srcOrd="0" destOrd="0" parTransId="{7C780798-56AE-40BD-B4A5-674592C861C0}" sibTransId="{854C0CAA-55AF-49F7-93E2-D6D0EDE5EC19}"/>
    <dgm:cxn modelId="{9449E5A9-BACB-4A06-AAB9-4A109E7E15D2}" type="presOf" srcId="{58E147D5-F915-459E-8D81-5FDE03AEB972}" destId="{488AADD5-544F-40D7-BDD6-0521AD32E104}" srcOrd="0" destOrd="0" presId="urn:microsoft.com/office/officeart/2005/8/layout/vList2"/>
    <dgm:cxn modelId="{1D246E9E-582E-401E-8C90-1F2B50637CD4}" type="presOf" srcId="{4DE2EF26-9E02-4DF9-8E1B-531A413A3EB1}" destId="{2517ECF9-B407-4596-B5ED-EBDD24FFC2D1}" srcOrd="0" destOrd="0" presId="urn:microsoft.com/office/officeart/2005/8/layout/vList2"/>
    <dgm:cxn modelId="{BDE43607-C43A-43C0-8777-088BA82D2D72}" type="presParOf" srcId="{488AADD5-544F-40D7-BDD6-0521AD32E104}" destId="{2517ECF9-B407-4596-B5ED-EBDD24FFC2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3BEA2C7-FFAB-452C-841B-7241C3754702}" type="doc">
      <dgm:prSet loTypeId="urn:microsoft.com/office/officeart/2005/8/layout/default#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E4D16F-E878-479F-8090-5B9ACE84D3B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 соответствии с Постановлением № 153 и Административным регламентом предоставления услуг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45CAF73-7E89-4EBD-BF8E-6A9F74E75056}" type="parTrans" cxnId="{2734E00C-ED74-44CE-BFEC-4B5CEFF0235F}">
      <dgm:prSet/>
      <dgm:spPr/>
      <dgm:t>
        <a:bodyPr/>
        <a:lstStyle/>
        <a:p>
          <a:endParaRPr lang="ru-RU"/>
        </a:p>
      </dgm:t>
    </dgm:pt>
    <dgm:pt modelId="{669D0BB6-607D-41E1-86BC-8202B20438AB}" type="sibTrans" cxnId="{2734E00C-ED74-44CE-BFEC-4B5CEFF0235F}">
      <dgm:prSet/>
      <dgm:spPr/>
      <dgm:t>
        <a:bodyPr/>
        <a:lstStyle/>
        <a:p>
          <a:endParaRPr lang="ru-RU"/>
        </a:p>
      </dgm:t>
    </dgm:pt>
    <dgm:pt modelId="{18E1169E-17BB-492F-9720-12EB7E812000}">
      <dgm:prSet custT="1"/>
      <dgm:spPr/>
      <dgm:t>
        <a:bodyPr/>
        <a:lstStyle/>
        <a:p>
          <a:pPr rtl="0"/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Секретарю комиссии </a:t>
          </a:r>
        </a:p>
        <a:p>
          <a:pPr rtl="0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D84107-8A49-43B1-9781-F4C46D07FBE9}" type="parTrans" cxnId="{7BA49050-E5E6-4ABC-8A17-6E2E0FD43340}">
      <dgm:prSet/>
      <dgm:spPr/>
      <dgm:t>
        <a:bodyPr/>
        <a:lstStyle/>
        <a:p>
          <a:endParaRPr lang="ru-RU"/>
        </a:p>
      </dgm:t>
    </dgm:pt>
    <dgm:pt modelId="{70614181-00BA-4FF9-B113-D0F265100F92}" type="sibTrans" cxnId="{7BA49050-E5E6-4ABC-8A17-6E2E0FD43340}">
      <dgm:prSet/>
      <dgm:spPr/>
      <dgm:t>
        <a:bodyPr/>
        <a:lstStyle/>
        <a:p>
          <a:endParaRPr lang="ru-RU"/>
        </a:p>
      </dgm:t>
    </dgm:pt>
    <dgm:pt modelId="{AA4BA021-D92B-4ACD-85A6-40F0349585F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Через МФЦ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72238E9-357B-4496-8719-C8447FC2B48F}" type="parTrans" cxnId="{E6D88877-B328-4B07-BAAF-EAD0A22D2C49}">
      <dgm:prSet/>
      <dgm:spPr/>
      <dgm:t>
        <a:bodyPr/>
        <a:lstStyle/>
        <a:p>
          <a:endParaRPr lang="ru-RU"/>
        </a:p>
      </dgm:t>
    </dgm:pt>
    <dgm:pt modelId="{50D9C6A5-26D1-4463-A604-9BFD593A4387}" type="sibTrans" cxnId="{E6D88877-B328-4B07-BAAF-EAD0A22D2C49}">
      <dgm:prSet/>
      <dgm:spPr/>
      <dgm:t>
        <a:bodyPr/>
        <a:lstStyle/>
        <a:p>
          <a:endParaRPr lang="ru-RU"/>
        </a:p>
      </dgm:t>
    </dgm:pt>
    <dgm:pt modelId="{DFA18F7D-21B2-4AE8-B4DC-67C29D2915F5}" type="pres">
      <dgm:prSet presAssocID="{13BEA2C7-FFAB-452C-841B-7241C37547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D7823-91F0-4832-90CD-D868C11DE4C7}" type="pres">
      <dgm:prSet presAssocID="{1DE4D16F-E878-479F-8090-5B9ACE84D3BA}" presName="node" presStyleLbl="node1" presStyleIdx="0" presStyleCnt="3" custScaleX="125729" custLinFactNeighborX="-2251" custLinFactNeighborY="9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A004E-E138-4B02-950A-5E37028B224C}" type="pres">
      <dgm:prSet presAssocID="{669D0BB6-607D-41E1-86BC-8202B20438AB}" presName="sibTrans" presStyleCnt="0"/>
      <dgm:spPr/>
    </dgm:pt>
    <dgm:pt modelId="{C8C6D591-799E-4BDC-93BB-2578BDE0101E}" type="pres">
      <dgm:prSet presAssocID="{18E1169E-17BB-492F-9720-12EB7E812000}" presName="node" presStyleLbl="node1" presStyleIdx="1" presStyleCnt="3" custLinFactX="-47386" custLinFactY="1611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B4645-E153-477F-B7CF-FF82D9F69862}" type="pres">
      <dgm:prSet presAssocID="{70614181-00BA-4FF9-B113-D0F265100F92}" presName="sibTrans" presStyleCnt="0"/>
      <dgm:spPr/>
    </dgm:pt>
    <dgm:pt modelId="{C7AB5CB8-FD91-46D6-9D6C-FEF268C61BB4}" type="pres">
      <dgm:prSet presAssocID="{AA4BA021-D92B-4ACD-85A6-40F0349585F8}" presName="node" presStyleLbl="node1" presStyleIdx="2" presStyleCnt="3" custLinFactNeighborX="69495" custLinFactNeighborY="-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49050-E5E6-4ABC-8A17-6E2E0FD43340}" srcId="{13BEA2C7-FFAB-452C-841B-7241C3754702}" destId="{18E1169E-17BB-492F-9720-12EB7E812000}" srcOrd="1" destOrd="0" parTransId="{EFD84107-8A49-43B1-9781-F4C46D07FBE9}" sibTransId="{70614181-00BA-4FF9-B113-D0F265100F92}"/>
    <dgm:cxn modelId="{814CFC94-27FB-4F08-AE7C-3F15668CD763}" type="presOf" srcId="{13BEA2C7-FFAB-452C-841B-7241C3754702}" destId="{DFA18F7D-21B2-4AE8-B4DC-67C29D2915F5}" srcOrd="0" destOrd="0" presId="urn:microsoft.com/office/officeart/2005/8/layout/default#1"/>
    <dgm:cxn modelId="{E53B996D-1E65-42E1-8E6F-6A4351B6FFA0}" type="presOf" srcId="{AA4BA021-D92B-4ACD-85A6-40F0349585F8}" destId="{C7AB5CB8-FD91-46D6-9D6C-FEF268C61BB4}" srcOrd="0" destOrd="0" presId="urn:microsoft.com/office/officeart/2005/8/layout/default#1"/>
    <dgm:cxn modelId="{E6D88877-B328-4B07-BAAF-EAD0A22D2C49}" srcId="{13BEA2C7-FFAB-452C-841B-7241C3754702}" destId="{AA4BA021-D92B-4ACD-85A6-40F0349585F8}" srcOrd="2" destOrd="0" parTransId="{672238E9-357B-4496-8719-C8447FC2B48F}" sibTransId="{50D9C6A5-26D1-4463-A604-9BFD593A4387}"/>
    <dgm:cxn modelId="{2734E00C-ED74-44CE-BFEC-4B5CEFF0235F}" srcId="{13BEA2C7-FFAB-452C-841B-7241C3754702}" destId="{1DE4D16F-E878-479F-8090-5B9ACE84D3BA}" srcOrd="0" destOrd="0" parTransId="{E45CAF73-7E89-4EBD-BF8E-6A9F74E75056}" sibTransId="{669D0BB6-607D-41E1-86BC-8202B20438AB}"/>
    <dgm:cxn modelId="{C3E174B6-67C9-4A0A-B24B-6B848EE320E7}" type="presOf" srcId="{1DE4D16F-E878-479F-8090-5B9ACE84D3BA}" destId="{D6ED7823-91F0-4832-90CD-D868C11DE4C7}" srcOrd="0" destOrd="0" presId="urn:microsoft.com/office/officeart/2005/8/layout/default#1"/>
    <dgm:cxn modelId="{72894608-7DCD-4E94-BD09-0386445C3F67}" type="presOf" srcId="{18E1169E-17BB-492F-9720-12EB7E812000}" destId="{C8C6D591-799E-4BDC-93BB-2578BDE0101E}" srcOrd="0" destOrd="0" presId="urn:microsoft.com/office/officeart/2005/8/layout/default#1"/>
    <dgm:cxn modelId="{9C306855-9210-43D4-80D9-0C0EB3FE1723}" type="presParOf" srcId="{DFA18F7D-21B2-4AE8-B4DC-67C29D2915F5}" destId="{D6ED7823-91F0-4832-90CD-D868C11DE4C7}" srcOrd="0" destOrd="0" presId="urn:microsoft.com/office/officeart/2005/8/layout/default#1"/>
    <dgm:cxn modelId="{86D5CBE8-BC05-4C34-99A7-86E3252B0C46}" type="presParOf" srcId="{DFA18F7D-21B2-4AE8-B4DC-67C29D2915F5}" destId="{092A004E-E138-4B02-950A-5E37028B224C}" srcOrd="1" destOrd="0" presId="urn:microsoft.com/office/officeart/2005/8/layout/default#1"/>
    <dgm:cxn modelId="{190F2707-8D12-4637-AE36-7193B0C2E8A2}" type="presParOf" srcId="{DFA18F7D-21B2-4AE8-B4DC-67C29D2915F5}" destId="{C8C6D591-799E-4BDC-93BB-2578BDE0101E}" srcOrd="2" destOrd="0" presId="urn:microsoft.com/office/officeart/2005/8/layout/default#1"/>
    <dgm:cxn modelId="{35D95E00-22E2-43C0-AAE1-1AA56FF34436}" type="presParOf" srcId="{DFA18F7D-21B2-4AE8-B4DC-67C29D2915F5}" destId="{128B4645-E153-477F-B7CF-FF82D9F69862}" srcOrd="3" destOrd="0" presId="urn:microsoft.com/office/officeart/2005/8/layout/default#1"/>
    <dgm:cxn modelId="{32A0B6D3-FA20-4232-AEB9-54E87923C145}" type="presParOf" srcId="{DFA18F7D-21B2-4AE8-B4DC-67C29D2915F5}" destId="{C7AB5CB8-FD91-46D6-9D6C-FEF268C61BB4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6412C-EDEA-4AAE-8663-FEC1DC883CA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8CCEAC-A071-4D51-B64A-F46D57F1923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1. Наименование Организации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77469B-193D-4BFA-BCE7-300BE5D8E55A}" type="parTrans" cxnId="{3710C1E2-D403-47B9-929B-61D1275FAB82}">
      <dgm:prSet/>
      <dgm:spPr/>
      <dgm:t>
        <a:bodyPr/>
        <a:lstStyle/>
        <a:p>
          <a:endParaRPr lang="ru-RU"/>
        </a:p>
      </dgm:t>
    </dgm:pt>
    <dgm:pt modelId="{00B0F722-7016-4747-A1A3-8E6D423AE97F}" type="sibTrans" cxnId="{3710C1E2-D403-47B9-929B-61D1275FAB82}">
      <dgm:prSet/>
      <dgm:spPr/>
      <dgm:t>
        <a:bodyPr/>
        <a:lstStyle/>
        <a:p>
          <a:endParaRPr lang="ru-RU"/>
        </a:p>
      </dgm:t>
    </dgm:pt>
    <dgm:pt modelId="{33B79E4E-2A88-477C-824F-E462C1BA634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2. Наименование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93D4D23-8D9E-40F7-8088-DA70D1F64CC2}" type="parTrans" cxnId="{714DAE0A-3D90-40C0-A273-A7B096011B71}">
      <dgm:prSet/>
      <dgm:spPr/>
      <dgm:t>
        <a:bodyPr/>
        <a:lstStyle/>
        <a:p>
          <a:endParaRPr lang="ru-RU"/>
        </a:p>
      </dgm:t>
    </dgm:pt>
    <dgm:pt modelId="{5AB8567C-9F75-49A3-8232-04F79F4710EE}" type="sibTrans" cxnId="{714DAE0A-3D90-40C0-A273-A7B096011B71}">
      <dgm:prSet/>
      <dgm:spPr/>
      <dgm:t>
        <a:bodyPr/>
        <a:lstStyle/>
        <a:p>
          <a:endParaRPr lang="ru-RU"/>
        </a:p>
      </dgm:t>
    </dgm:pt>
    <dgm:pt modelId="{AF3135C2-9E5D-451A-A4EC-8DA243E28177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3. Приоритетное направление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5B620CB-DDC1-4D4A-86C7-505F7D0FE63D}" type="parTrans" cxnId="{9F0B1F4E-0B34-4452-B609-FFD5545732CF}">
      <dgm:prSet/>
      <dgm:spPr/>
      <dgm:t>
        <a:bodyPr/>
        <a:lstStyle/>
        <a:p>
          <a:endParaRPr lang="ru-RU"/>
        </a:p>
      </dgm:t>
    </dgm:pt>
    <dgm:pt modelId="{7176DB75-8D24-4E39-93C1-5EFEE664F773}" type="sibTrans" cxnId="{9F0B1F4E-0B34-4452-B609-FFD5545732CF}">
      <dgm:prSet/>
      <dgm:spPr/>
      <dgm:t>
        <a:bodyPr/>
        <a:lstStyle/>
        <a:p>
          <a:endParaRPr lang="ru-RU"/>
        </a:p>
      </dgm:t>
    </dgm:pt>
    <dgm:pt modelId="{E2AC8AB2-45C1-4AD9-93F6-A9747CBDC47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4. Руководитель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778A8DA-4ADD-41B8-867B-3F2E3BD58D13}" type="parTrans" cxnId="{13AC8214-A530-487E-AA0C-CC6F358E9CC9}">
      <dgm:prSet/>
      <dgm:spPr/>
      <dgm:t>
        <a:bodyPr/>
        <a:lstStyle/>
        <a:p>
          <a:endParaRPr lang="ru-RU"/>
        </a:p>
      </dgm:t>
    </dgm:pt>
    <dgm:pt modelId="{8C9FD932-FC32-4308-8093-7DE0CC5246E9}" type="sibTrans" cxnId="{13AC8214-A530-487E-AA0C-CC6F358E9CC9}">
      <dgm:prSet/>
      <dgm:spPr/>
      <dgm:t>
        <a:bodyPr/>
        <a:lstStyle/>
        <a:p>
          <a:endParaRPr lang="ru-RU"/>
        </a:p>
      </dgm:t>
    </dgm:pt>
    <dgm:pt modelId="{E6B3B078-E10A-4BEE-A895-13C0C3E24557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5. Целевая группа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4691D18-C615-4F38-A706-66BE312B521E}" type="parTrans" cxnId="{DC583462-2049-46FC-B46E-9E18DE116D4A}">
      <dgm:prSet/>
      <dgm:spPr/>
      <dgm:t>
        <a:bodyPr/>
        <a:lstStyle/>
        <a:p>
          <a:endParaRPr lang="ru-RU"/>
        </a:p>
      </dgm:t>
    </dgm:pt>
    <dgm:pt modelId="{EC1D4B8C-F51B-41B1-8EC8-CF0AE46EA9BD}" type="sibTrans" cxnId="{DC583462-2049-46FC-B46E-9E18DE116D4A}">
      <dgm:prSet/>
      <dgm:spPr/>
      <dgm:t>
        <a:bodyPr/>
        <a:lstStyle/>
        <a:p>
          <a:endParaRPr lang="ru-RU"/>
        </a:p>
      </dgm:t>
    </dgm:pt>
    <dgm:pt modelId="{83598A31-DD3D-4333-B4D0-A36CAE7CE74B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6. Продолжительность реализации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AEB397-B5FE-44BF-B1AB-E2DEC98AAA94}" type="parTrans" cxnId="{2616CDC6-0667-4C50-8478-F0FAE2406A90}">
      <dgm:prSet/>
      <dgm:spPr/>
      <dgm:t>
        <a:bodyPr/>
        <a:lstStyle/>
        <a:p>
          <a:endParaRPr lang="ru-RU"/>
        </a:p>
      </dgm:t>
    </dgm:pt>
    <dgm:pt modelId="{F4E56E43-D640-4526-B6F3-A15952C7A963}" type="sibTrans" cxnId="{2616CDC6-0667-4C50-8478-F0FAE2406A90}">
      <dgm:prSet/>
      <dgm:spPr/>
      <dgm:t>
        <a:bodyPr/>
        <a:lstStyle/>
        <a:p>
          <a:endParaRPr lang="ru-RU"/>
        </a:p>
      </dgm:t>
    </dgm:pt>
    <dgm:pt modelId="{088D65B8-D983-488F-BB43-EB0B9715009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7. Территория реализации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389D557-9294-486C-98FA-57E395F138C1}" type="parTrans" cxnId="{812F4320-BE3F-4DE6-A6A5-7636D6E901EA}">
      <dgm:prSet/>
      <dgm:spPr/>
      <dgm:t>
        <a:bodyPr/>
        <a:lstStyle/>
        <a:p>
          <a:endParaRPr lang="ru-RU"/>
        </a:p>
      </dgm:t>
    </dgm:pt>
    <dgm:pt modelId="{12FA7AFB-B5EA-45F4-B100-38BA79994DCD}" type="sibTrans" cxnId="{812F4320-BE3F-4DE6-A6A5-7636D6E901EA}">
      <dgm:prSet/>
      <dgm:spPr/>
      <dgm:t>
        <a:bodyPr/>
        <a:lstStyle/>
        <a:p>
          <a:endParaRPr lang="ru-RU"/>
        </a:p>
      </dgm:t>
    </dgm:pt>
    <dgm:pt modelId="{3E9F1D8B-14FE-4944-9BDD-340E8C3C4FFB}" type="pres">
      <dgm:prSet presAssocID="{12F6412C-EDEA-4AAE-8663-FEC1DC883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1DAEBA-0178-4C82-BAD4-C25C91079763}" type="pres">
      <dgm:prSet presAssocID="{EC8CCEAC-A071-4D51-B64A-F46D57F1923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E9DC5-9A22-4730-B303-8B755AAA0DCF}" type="pres">
      <dgm:prSet presAssocID="{00B0F722-7016-4747-A1A3-8E6D423AE97F}" presName="spacer" presStyleCnt="0"/>
      <dgm:spPr/>
    </dgm:pt>
    <dgm:pt modelId="{31D05915-3AD3-47E4-BE6D-AA1D088BEB09}" type="pres">
      <dgm:prSet presAssocID="{33B79E4E-2A88-477C-824F-E462C1BA634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B69CA-5BE7-41C8-9C91-6A08EFD7546B}" type="pres">
      <dgm:prSet presAssocID="{5AB8567C-9F75-49A3-8232-04F79F4710EE}" presName="spacer" presStyleCnt="0"/>
      <dgm:spPr/>
    </dgm:pt>
    <dgm:pt modelId="{CE0F7A1C-D680-4E05-844C-9D943E159AEA}" type="pres">
      <dgm:prSet presAssocID="{AF3135C2-9E5D-451A-A4EC-8DA243E2817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0E52E-93E8-49E4-BEAF-31E98337C288}" type="pres">
      <dgm:prSet presAssocID="{7176DB75-8D24-4E39-93C1-5EFEE664F773}" presName="spacer" presStyleCnt="0"/>
      <dgm:spPr/>
    </dgm:pt>
    <dgm:pt modelId="{0014F70F-E6F6-4851-85D3-E6AE66DC53F6}" type="pres">
      <dgm:prSet presAssocID="{E2AC8AB2-45C1-4AD9-93F6-A9747CBDC47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F98FA-97BA-48E3-A669-1984532B2F9A}" type="pres">
      <dgm:prSet presAssocID="{8C9FD932-FC32-4308-8093-7DE0CC5246E9}" presName="spacer" presStyleCnt="0"/>
      <dgm:spPr/>
    </dgm:pt>
    <dgm:pt modelId="{196AB28D-FE88-4D58-BA8D-48B3F02174ED}" type="pres">
      <dgm:prSet presAssocID="{E6B3B078-E10A-4BEE-A895-13C0C3E2455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D5B1-C2D9-45C0-9B6C-F29E678F0FEE}" type="pres">
      <dgm:prSet presAssocID="{EC1D4B8C-F51B-41B1-8EC8-CF0AE46EA9BD}" presName="spacer" presStyleCnt="0"/>
      <dgm:spPr/>
    </dgm:pt>
    <dgm:pt modelId="{67027462-E7D6-4037-B8FD-EF7FE055AE6B}" type="pres">
      <dgm:prSet presAssocID="{83598A31-DD3D-4333-B4D0-A36CAE7CE74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2CDF2-6F12-4F1E-92B2-96CA054ABADA}" type="pres">
      <dgm:prSet presAssocID="{F4E56E43-D640-4526-B6F3-A15952C7A963}" presName="spacer" presStyleCnt="0"/>
      <dgm:spPr/>
    </dgm:pt>
    <dgm:pt modelId="{AC1B4637-1383-4C4F-B1D4-A78C5856EF7D}" type="pres">
      <dgm:prSet presAssocID="{088D65B8-D983-488F-BB43-EB0B9715009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F4320-BE3F-4DE6-A6A5-7636D6E901EA}" srcId="{12F6412C-EDEA-4AAE-8663-FEC1DC883CAC}" destId="{088D65B8-D983-488F-BB43-EB0B9715009C}" srcOrd="6" destOrd="0" parTransId="{6389D557-9294-486C-98FA-57E395F138C1}" sibTransId="{12FA7AFB-B5EA-45F4-B100-38BA79994DCD}"/>
    <dgm:cxn modelId="{2616CDC6-0667-4C50-8478-F0FAE2406A90}" srcId="{12F6412C-EDEA-4AAE-8663-FEC1DC883CAC}" destId="{83598A31-DD3D-4333-B4D0-A36CAE7CE74B}" srcOrd="5" destOrd="0" parTransId="{E8AEB397-B5FE-44BF-B1AB-E2DEC98AAA94}" sibTransId="{F4E56E43-D640-4526-B6F3-A15952C7A963}"/>
    <dgm:cxn modelId="{DC583462-2049-46FC-B46E-9E18DE116D4A}" srcId="{12F6412C-EDEA-4AAE-8663-FEC1DC883CAC}" destId="{E6B3B078-E10A-4BEE-A895-13C0C3E24557}" srcOrd="4" destOrd="0" parTransId="{94691D18-C615-4F38-A706-66BE312B521E}" sibTransId="{EC1D4B8C-F51B-41B1-8EC8-CF0AE46EA9BD}"/>
    <dgm:cxn modelId="{13D3C966-C8DD-4EEA-839E-103819DDD5E1}" type="presOf" srcId="{E2AC8AB2-45C1-4AD9-93F6-A9747CBDC478}" destId="{0014F70F-E6F6-4851-85D3-E6AE66DC53F6}" srcOrd="0" destOrd="0" presId="urn:microsoft.com/office/officeart/2005/8/layout/vList2"/>
    <dgm:cxn modelId="{6ABC9B99-C4D4-436C-A585-7F2E368242FF}" type="presOf" srcId="{EC8CCEAC-A071-4D51-B64A-F46D57F19231}" destId="{DC1DAEBA-0178-4C82-BAD4-C25C91079763}" srcOrd="0" destOrd="0" presId="urn:microsoft.com/office/officeart/2005/8/layout/vList2"/>
    <dgm:cxn modelId="{714DAE0A-3D90-40C0-A273-A7B096011B71}" srcId="{12F6412C-EDEA-4AAE-8663-FEC1DC883CAC}" destId="{33B79E4E-2A88-477C-824F-E462C1BA6341}" srcOrd="1" destOrd="0" parTransId="{093D4D23-8D9E-40F7-8088-DA70D1F64CC2}" sibTransId="{5AB8567C-9F75-49A3-8232-04F79F4710EE}"/>
    <dgm:cxn modelId="{3710C1E2-D403-47B9-929B-61D1275FAB82}" srcId="{12F6412C-EDEA-4AAE-8663-FEC1DC883CAC}" destId="{EC8CCEAC-A071-4D51-B64A-F46D57F19231}" srcOrd="0" destOrd="0" parTransId="{B877469B-193D-4BFA-BCE7-300BE5D8E55A}" sibTransId="{00B0F722-7016-4747-A1A3-8E6D423AE97F}"/>
    <dgm:cxn modelId="{F11813AD-F5DB-457B-8602-6901CA808AB7}" type="presOf" srcId="{33B79E4E-2A88-477C-824F-E462C1BA6341}" destId="{31D05915-3AD3-47E4-BE6D-AA1D088BEB09}" srcOrd="0" destOrd="0" presId="urn:microsoft.com/office/officeart/2005/8/layout/vList2"/>
    <dgm:cxn modelId="{4E70E86A-0AC3-4917-9263-74A6E77069DD}" type="presOf" srcId="{83598A31-DD3D-4333-B4D0-A36CAE7CE74B}" destId="{67027462-E7D6-4037-B8FD-EF7FE055AE6B}" srcOrd="0" destOrd="0" presId="urn:microsoft.com/office/officeart/2005/8/layout/vList2"/>
    <dgm:cxn modelId="{AAB1E1B6-68A9-4D6D-9E94-77FC2E058A50}" type="presOf" srcId="{088D65B8-D983-488F-BB43-EB0B9715009C}" destId="{AC1B4637-1383-4C4F-B1D4-A78C5856EF7D}" srcOrd="0" destOrd="0" presId="urn:microsoft.com/office/officeart/2005/8/layout/vList2"/>
    <dgm:cxn modelId="{575D180F-5B8A-4DCB-B525-19541B091C31}" type="presOf" srcId="{AF3135C2-9E5D-451A-A4EC-8DA243E28177}" destId="{CE0F7A1C-D680-4E05-844C-9D943E159AEA}" srcOrd="0" destOrd="0" presId="urn:microsoft.com/office/officeart/2005/8/layout/vList2"/>
    <dgm:cxn modelId="{09243A78-487B-4365-BDDD-E9986BE28723}" type="presOf" srcId="{12F6412C-EDEA-4AAE-8663-FEC1DC883CAC}" destId="{3E9F1D8B-14FE-4944-9BDD-340E8C3C4FFB}" srcOrd="0" destOrd="0" presId="urn:microsoft.com/office/officeart/2005/8/layout/vList2"/>
    <dgm:cxn modelId="{9F0B1F4E-0B34-4452-B609-FFD5545732CF}" srcId="{12F6412C-EDEA-4AAE-8663-FEC1DC883CAC}" destId="{AF3135C2-9E5D-451A-A4EC-8DA243E28177}" srcOrd="2" destOrd="0" parTransId="{55B620CB-DDC1-4D4A-86C7-505F7D0FE63D}" sibTransId="{7176DB75-8D24-4E39-93C1-5EFEE664F773}"/>
    <dgm:cxn modelId="{6C9000C3-5648-40FC-BCD3-BDE8D52AF950}" type="presOf" srcId="{E6B3B078-E10A-4BEE-A895-13C0C3E24557}" destId="{196AB28D-FE88-4D58-BA8D-48B3F02174ED}" srcOrd="0" destOrd="0" presId="urn:microsoft.com/office/officeart/2005/8/layout/vList2"/>
    <dgm:cxn modelId="{13AC8214-A530-487E-AA0C-CC6F358E9CC9}" srcId="{12F6412C-EDEA-4AAE-8663-FEC1DC883CAC}" destId="{E2AC8AB2-45C1-4AD9-93F6-A9747CBDC478}" srcOrd="3" destOrd="0" parTransId="{5778A8DA-4ADD-41B8-867B-3F2E3BD58D13}" sibTransId="{8C9FD932-FC32-4308-8093-7DE0CC5246E9}"/>
    <dgm:cxn modelId="{5DAFC117-1828-4F7F-8504-A268964E03A9}" type="presParOf" srcId="{3E9F1D8B-14FE-4944-9BDD-340E8C3C4FFB}" destId="{DC1DAEBA-0178-4C82-BAD4-C25C91079763}" srcOrd="0" destOrd="0" presId="urn:microsoft.com/office/officeart/2005/8/layout/vList2"/>
    <dgm:cxn modelId="{4073FDC1-3206-41A9-A31B-E476D3A16D83}" type="presParOf" srcId="{3E9F1D8B-14FE-4944-9BDD-340E8C3C4FFB}" destId="{8AAE9DC5-9A22-4730-B303-8B755AAA0DCF}" srcOrd="1" destOrd="0" presId="urn:microsoft.com/office/officeart/2005/8/layout/vList2"/>
    <dgm:cxn modelId="{0F959361-86F4-4C5C-BE54-A6600FDED018}" type="presParOf" srcId="{3E9F1D8B-14FE-4944-9BDD-340E8C3C4FFB}" destId="{31D05915-3AD3-47E4-BE6D-AA1D088BEB09}" srcOrd="2" destOrd="0" presId="urn:microsoft.com/office/officeart/2005/8/layout/vList2"/>
    <dgm:cxn modelId="{CB288100-C57B-41C3-88B7-885E3880E498}" type="presParOf" srcId="{3E9F1D8B-14FE-4944-9BDD-340E8C3C4FFB}" destId="{88AB69CA-5BE7-41C8-9C91-6A08EFD7546B}" srcOrd="3" destOrd="0" presId="urn:microsoft.com/office/officeart/2005/8/layout/vList2"/>
    <dgm:cxn modelId="{21EBB7D6-AA3C-4890-A924-08B89496F254}" type="presParOf" srcId="{3E9F1D8B-14FE-4944-9BDD-340E8C3C4FFB}" destId="{CE0F7A1C-D680-4E05-844C-9D943E159AEA}" srcOrd="4" destOrd="0" presId="urn:microsoft.com/office/officeart/2005/8/layout/vList2"/>
    <dgm:cxn modelId="{9B5D9EBD-7E2B-4A93-AD1A-D4B636EA2101}" type="presParOf" srcId="{3E9F1D8B-14FE-4944-9BDD-340E8C3C4FFB}" destId="{A7D0E52E-93E8-49E4-BEAF-31E98337C288}" srcOrd="5" destOrd="0" presId="urn:microsoft.com/office/officeart/2005/8/layout/vList2"/>
    <dgm:cxn modelId="{7C14CDCD-6349-4842-91F5-B886F2D9F46C}" type="presParOf" srcId="{3E9F1D8B-14FE-4944-9BDD-340E8C3C4FFB}" destId="{0014F70F-E6F6-4851-85D3-E6AE66DC53F6}" srcOrd="6" destOrd="0" presId="urn:microsoft.com/office/officeart/2005/8/layout/vList2"/>
    <dgm:cxn modelId="{0D1CBE9E-A920-4B06-BD79-2121C27EC568}" type="presParOf" srcId="{3E9F1D8B-14FE-4944-9BDD-340E8C3C4FFB}" destId="{E06F98FA-97BA-48E3-A669-1984532B2F9A}" srcOrd="7" destOrd="0" presId="urn:microsoft.com/office/officeart/2005/8/layout/vList2"/>
    <dgm:cxn modelId="{44F29864-EB65-4150-9614-E051B0868CBA}" type="presParOf" srcId="{3E9F1D8B-14FE-4944-9BDD-340E8C3C4FFB}" destId="{196AB28D-FE88-4D58-BA8D-48B3F02174ED}" srcOrd="8" destOrd="0" presId="urn:microsoft.com/office/officeart/2005/8/layout/vList2"/>
    <dgm:cxn modelId="{712D6951-12BA-4F2F-822F-08F5D7E79A7E}" type="presParOf" srcId="{3E9F1D8B-14FE-4944-9BDD-340E8C3C4FFB}" destId="{B28CD5B1-C2D9-45C0-9B6C-F29E678F0FEE}" srcOrd="9" destOrd="0" presId="urn:microsoft.com/office/officeart/2005/8/layout/vList2"/>
    <dgm:cxn modelId="{F4E53B51-61C1-451D-8353-511F347CA2AB}" type="presParOf" srcId="{3E9F1D8B-14FE-4944-9BDD-340E8C3C4FFB}" destId="{67027462-E7D6-4037-B8FD-EF7FE055AE6B}" srcOrd="10" destOrd="0" presId="urn:microsoft.com/office/officeart/2005/8/layout/vList2"/>
    <dgm:cxn modelId="{73B2E92F-552E-43F2-AE86-7CCEDF82A681}" type="presParOf" srcId="{3E9F1D8B-14FE-4944-9BDD-340E8C3C4FFB}" destId="{4D72CDF2-6F12-4F1E-92B2-96CA054ABADA}" srcOrd="11" destOrd="0" presId="urn:microsoft.com/office/officeart/2005/8/layout/vList2"/>
    <dgm:cxn modelId="{833A2193-CF01-45E2-BFE0-76D2AD55F75C}" type="presParOf" srcId="{3E9F1D8B-14FE-4944-9BDD-340E8C3C4FFB}" destId="{AC1B4637-1383-4C4F-B1D4-A78C5856EF7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AD9AE-745E-44C4-9D2F-BAD8246BA7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47FFC-AD3A-41E8-B93F-D42C73ABE0F8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0070C0"/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27D88A82-12C4-4CD6-B586-01498F4F6EBB}" type="parTrans" cxnId="{C43DD72A-4058-4811-A787-E7BF6B006A8F}">
      <dgm:prSet/>
      <dgm:spPr/>
      <dgm:t>
        <a:bodyPr/>
        <a:lstStyle/>
        <a:p>
          <a:endParaRPr lang="ru-RU"/>
        </a:p>
      </dgm:t>
    </dgm:pt>
    <dgm:pt modelId="{4EC04750-1A68-4407-B3E7-825A059A1651}" type="sibTrans" cxnId="{C43DD72A-4058-4811-A787-E7BF6B006A8F}">
      <dgm:prSet/>
      <dgm:spPr/>
      <dgm:t>
        <a:bodyPr/>
        <a:lstStyle/>
        <a:p>
          <a:endParaRPr lang="ru-RU"/>
        </a:p>
      </dgm:t>
    </dgm:pt>
    <dgm:pt modelId="{5C093C1A-08CD-486D-965F-D504027F18F5}" type="pres">
      <dgm:prSet presAssocID="{2DFAD9AE-745E-44C4-9D2F-BAD8246BA7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4F1A3-B854-4FBA-9E40-36970ED0BE42}" type="pres">
      <dgm:prSet presAssocID="{31547FFC-AD3A-41E8-B93F-D42C73ABE0F8}" presName="parentText" presStyleLbl="node1" presStyleIdx="0" presStyleCnt="1" custLinFactNeighborX="-2016" custLinFactNeighborY="-2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3DD72A-4058-4811-A787-E7BF6B006A8F}" srcId="{2DFAD9AE-745E-44C4-9D2F-BAD8246BA765}" destId="{31547FFC-AD3A-41E8-B93F-D42C73ABE0F8}" srcOrd="0" destOrd="0" parTransId="{27D88A82-12C4-4CD6-B586-01498F4F6EBB}" sibTransId="{4EC04750-1A68-4407-B3E7-825A059A1651}"/>
    <dgm:cxn modelId="{BB88B13D-04E3-49A4-B666-E90C1874C8A8}" type="presOf" srcId="{31547FFC-AD3A-41E8-B93F-D42C73ABE0F8}" destId="{E064F1A3-B854-4FBA-9E40-36970ED0BE42}" srcOrd="0" destOrd="0" presId="urn:microsoft.com/office/officeart/2005/8/layout/vList2"/>
    <dgm:cxn modelId="{CA83DDC6-8BE3-45E9-8E8A-C3DEBDE86F85}" type="presOf" srcId="{2DFAD9AE-745E-44C4-9D2F-BAD8246BA765}" destId="{5C093C1A-08CD-486D-965F-D504027F18F5}" srcOrd="0" destOrd="0" presId="urn:microsoft.com/office/officeart/2005/8/layout/vList2"/>
    <dgm:cxn modelId="{6D20435A-5B8B-4537-B82A-A6C1784C3EA8}" type="presParOf" srcId="{5C093C1A-08CD-486D-965F-D504027F18F5}" destId="{E064F1A3-B854-4FBA-9E40-36970ED0BE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5B388D-9114-4DD8-9A30-5EBDFB25418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2C32600-CAAC-4304-81CC-38FE98440ED2}">
      <dgm:prSet/>
      <dgm:spPr/>
      <dgm:t>
        <a:bodyPr/>
        <a:lstStyle/>
        <a:p>
          <a:pPr rtl="0"/>
          <a:r>
            <a:rPr lang="ru-RU" smtClean="0">
              <a:latin typeface="Times New Roman" pitchFamily="18" charset="0"/>
              <a:cs typeface="Times New Roman" pitchFamily="18" charset="0"/>
            </a:rPr>
            <a:t>8. Финансирование программы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633DE5E-3C86-4D0D-A3FC-DC5B1F52F9C1}" type="parTrans" cxnId="{63639C53-62F7-467D-B876-7663B703CA81}">
      <dgm:prSet/>
      <dgm:spPr/>
      <dgm:t>
        <a:bodyPr/>
        <a:lstStyle/>
        <a:p>
          <a:endParaRPr lang="ru-RU"/>
        </a:p>
      </dgm:t>
    </dgm:pt>
    <dgm:pt modelId="{FCB083FB-F7AC-49D7-86A3-308F89866193}" type="sibTrans" cxnId="{63639C53-62F7-467D-B876-7663B703CA81}">
      <dgm:prSet/>
      <dgm:spPr/>
      <dgm:t>
        <a:bodyPr/>
        <a:lstStyle/>
        <a:p>
          <a:endParaRPr lang="ru-RU"/>
        </a:p>
      </dgm:t>
    </dgm:pt>
    <dgm:pt modelId="{C6A8E1EE-5CB1-4E25-9B9E-D7160A479F65}" type="pres">
      <dgm:prSet presAssocID="{245B388D-9114-4DD8-9A30-5EBDFB2541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364F42-4E5C-4D31-A9B2-DFDAB9F605AD}" type="pres">
      <dgm:prSet presAssocID="{B2C32600-CAAC-4304-81CC-38FE98440E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3AD66-4BD8-4B1F-8E1B-3FB187985339}" type="presOf" srcId="{B2C32600-CAAC-4304-81CC-38FE98440ED2}" destId="{44364F42-4E5C-4D31-A9B2-DFDAB9F605AD}" srcOrd="0" destOrd="0" presId="urn:microsoft.com/office/officeart/2005/8/layout/vList2"/>
    <dgm:cxn modelId="{63639C53-62F7-467D-B876-7663B703CA81}" srcId="{245B388D-9114-4DD8-9A30-5EBDFB25418D}" destId="{B2C32600-CAAC-4304-81CC-38FE98440ED2}" srcOrd="0" destOrd="0" parTransId="{3633DE5E-3C86-4D0D-A3FC-DC5B1F52F9C1}" sibTransId="{FCB083FB-F7AC-49D7-86A3-308F89866193}"/>
    <dgm:cxn modelId="{482643C6-62E6-43A6-B56A-55BBC8D31CA0}" type="presOf" srcId="{245B388D-9114-4DD8-9A30-5EBDFB25418D}" destId="{C6A8E1EE-5CB1-4E25-9B9E-D7160A479F65}" srcOrd="0" destOrd="0" presId="urn:microsoft.com/office/officeart/2005/8/layout/vList2"/>
    <dgm:cxn modelId="{C2784F22-4F78-4663-A328-11650FE0576D}" type="presParOf" srcId="{C6A8E1EE-5CB1-4E25-9B9E-D7160A479F65}" destId="{44364F42-4E5C-4D31-A9B2-DFDAB9F605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D8C89C-65DE-45EF-A01A-00EF99F09144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3A293CBE-2EA7-4C5E-B41D-C6387BB79B19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E1E1A8C4-EF2F-4421-B5AE-8F1EC639469E}" type="parTrans" cxnId="{72A04038-7411-4162-8E1E-85E6C9774F76}">
      <dgm:prSet/>
      <dgm:spPr/>
      <dgm:t>
        <a:bodyPr/>
        <a:lstStyle/>
        <a:p>
          <a:endParaRPr lang="ru-RU"/>
        </a:p>
      </dgm:t>
    </dgm:pt>
    <dgm:pt modelId="{CE53D7C3-B3B2-4AB6-BFFE-D44D107BA5AD}" type="sibTrans" cxnId="{72A04038-7411-4162-8E1E-85E6C9774F76}">
      <dgm:prSet/>
      <dgm:spPr/>
      <dgm:t>
        <a:bodyPr/>
        <a:lstStyle/>
        <a:p>
          <a:endParaRPr lang="ru-RU"/>
        </a:p>
      </dgm:t>
    </dgm:pt>
    <dgm:pt modelId="{0C6CCA4F-A5AB-4A70-89B0-4C16265D1328}" type="pres">
      <dgm:prSet presAssocID="{DAD8C89C-65DE-45EF-A01A-00EF99F091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85C28-56D1-4D78-A9CC-9F9D798E26EE}" type="pres">
      <dgm:prSet presAssocID="{3A293CBE-2EA7-4C5E-B41D-C6387BB79B19}" presName="parentText" presStyleLbl="node1" presStyleIdx="0" presStyleCnt="1" custLinFactNeighborX="-3029" custLinFactNeighborY="12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FB2A3-7664-4053-9A81-AC7AC009E2E2}" type="presOf" srcId="{DAD8C89C-65DE-45EF-A01A-00EF99F09144}" destId="{0C6CCA4F-A5AB-4A70-89B0-4C16265D1328}" srcOrd="0" destOrd="0" presId="urn:microsoft.com/office/officeart/2005/8/layout/vList2"/>
    <dgm:cxn modelId="{72A04038-7411-4162-8E1E-85E6C9774F76}" srcId="{DAD8C89C-65DE-45EF-A01A-00EF99F09144}" destId="{3A293CBE-2EA7-4C5E-B41D-C6387BB79B19}" srcOrd="0" destOrd="0" parTransId="{E1E1A8C4-EF2F-4421-B5AE-8F1EC639469E}" sibTransId="{CE53D7C3-B3B2-4AB6-BFFE-D44D107BA5AD}"/>
    <dgm:cxn modelId="{7B1308A2-1CA4-4B75-B1A7-78478B7043A4}" type="presOf" srcId="{3A293CBE-2EA7-4C5E-B41D-C6387BB79B19}" destId="{EFE85C28-56D1-4D78-A9CC-9F9D798E26EE}" srcOrd="0" destOrd="0" presId="urn:microsoft.com/office/officeart/2005/8/layout/vList2"/>
    <dgm:cxn modelId="{D557B762-567B-42FD-A7B5-9B8BB5ED39F7}" type="presParOf" srcId="{0C6CCA4F-A5AB-4A70-89B0-4C16265D1328}" destId="{EFE85C28-56D1-4D78-A9CC-9F9D798E26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441F86-2798-4E02-BC4B-2F381771870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174C0B2-A3CB-42AF-8407-2945A141B904}">
      <dgm:prSet/>
      <dgm:spPr/>
      <dgm:t>
        <a:bodyPr/>
        <a:lstStyle/>
        <a:p>
          <a:pPr rtl="0"/>
          <a:r>
            <a:rPr lang="ru-RU" b="0" i="0" baseline="0" dirty="0" smtClean="0">
              <a:latin typeface="Times New Roman" pitchFamily="18" charset="0"/>
              <a:cs typeface="Times New Roman" pitchFamily="18" charset="0"/>
            </a:rPr>
            <a:t>9. Собственные средства (ресурсы) Организации, вложенные в реализацию Программы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585F94-69B4-4A8C-8FCC-3D789D2D4474}" type="parTrans" cxnId="{C0E81E08-D7CE-4A39-B679-15BBAE61CD36}">
      <dgm:prSet/>
      <dgm:spPr/>
      <dgm:t>
        <a:bodyPr/>
        <a:lstStyle/>
        <a:p>
          <a:endParaRPr lang="ru-RU"/>
        </a:p>
      </dgm:t>
    </dgm:pt>
    <dgm:pt modelId="{1470CA5D-A7BA-4469-9287-EA36C9D0F2D8}" type="sibTrans" cxnId="{C0E81E08-D7CE-4A39-B679-15BBAE61CD36}">
      <dgm:prSet/>
      <dgm:spPr/>
      <dgm:t>
        <a:bodyPr/>
        <a:lstStyle/>
        <a:p>
          <a:endParaRPr lang="ru-RU"/>
        </a:p>
      </dgm:t>
    </dgm:pt>
    <dgm:pt modelId="{B2409401-C95E-4D63-9020-F9996FE34772}" type="pres">
      <dgm:prSet presAssocID="{E6441F86-2798-4E02-BC4B-2F3817718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AF38B-9861-497B-8E9D-0057B1EF0250}" type="pres">
      <dgm:prSet presAssocID="{2174C0B2-A3CB-42AF-8407-2945A141B9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81E08-D7CE-4A39-B679-15BBAE61CD36}" srcId="{E6441F86-2798-4E02-BC4B-2F3817718709}" destId="{2174C0B2-A3CB-42AF-8407-2945A141B904}" srcOrd="0" destOrd="0" parTransId="{5E585F94-69B4-4A8C-8FCC-3D789D2D4474}" sibTransId="{1470CA5D-A7BA-4469-9287-EA36C9D0F2D8}"/>
    <dgm:cxn modelId="{BBB4528F-119C-4686-B8E1-2295B7EEB545}" type="presOf" srcId="{2174C0B2-A3CB-42AF-8407-2945A141B904}" destId="{C15AF38B-9861-497B-8E9D-0057B1EF0250}" srcOrd="0" destOrd="0" presId="urn:microsoft.com/office/officeart/2005/8/layout/vList2"/>
    <dgm:cxn modelId="{AD8DBBD2-9E1F-46BE-A29D-4084AFE5A5D9}" type="presOf" srcId="{E6441F86-2798-4E02-BC4B-2F3817718709}" destId="{B2409401-C95E-4D63-9020-F9996FE34772}" srcOrd="0" destOrd="0" presId="urn:microsoft.com/office/officeart/2005/8/layout/vList2"/>
    <dgm:cxn modelId="{E54017A7-5A01-4777-BEAE-466AD90FBE8D}" type="presParOf" srcId="{B2409401-C95E-4D63-9020-F9996FE34772}" destId="{C15AF38B-9861-497B-8E9D-0057B1EF02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70CFBE-EC91-460C-88E8-4DE92B0803CC}" type="doc">
      <dgm:prSet loTypeId="urn:microsoft.com/office/officeart/2005/8/layout/vList2" loCatId="list" qsTypeId="urn:microsoft.com/office/officeart/2005/8/quickstyle/3d4" qsCatId="3D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F565FA64-88A0-4560-874B-20F7098F8E64}">
      <dgm:prSet/>
      <dgm:spPr/>
      <dgm:t>
        <a:bodyPr/>
        <a:lstStyle/>
        <a:p>
          <a:pPr algn="ctr" rtl="0"/>
          <a:r>
            <a:rPr lang="ru-RU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ПРОГРАММА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FA1C663C-6F54-46B5-9FF4-0AB620669CEF}" type="parTrans" cxnId="{5C6E9423-87FF-4B7A-A379-E63DCE3CC829}">
      <dgm:prSet/>
      <dgm:spPr/>
      <dgm:t>
        <a:bodyPr/>
        <a:lstStyle/>
        <a:p>
          <a:endParaRPr lang="ru-RU"/>
        </a:p>
      </dgm:t>
    </dgm:pt>
    <dgm:pt modelId="{1D40F9F8-E277-4127-9E1B-F8F8266DED3C}" type="sibTrans" cxnId="{5C6E9423-87FF-4B7A-A379-E63DCE3CC829}">
      <dgm:prSet/>
      <dgm:spPr/>
      <dgm:t>
        <a:bodyPr/>
        <a:lstStyle/>
        <a:p>
          <a:endParaRPr lang="ru-RU"/>
        </a:p>
      </dgm:t>
    </dgm:pt>
    <dgm:pt modelId="{CE2AE1B2-3AFA-4B0E-8778-C7CCE1345F8A}" type="pres">
      <dgm:prSet presAssocID="{1C70CFBE-EC91-460C-88E8-4DE92B0803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900B10-9BE7-4D58-ACE7-1E1EBD0A7A14}" type="pres">
      <dgm:prSet presAssocID="{F565FA64-88A0-4560-874B-20F7098F8E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9423-87FF-4B7A-A379-E63DCE3CC829}" srcId="{1C70CFBE-EC91-460C-88E8-4DE92B0803CC}" destId="{F565FA64-88A0-4560-874B-20F7098F8E64}" srcOrd="0" destOrd="0" parTransId="{FA1C663C-6F54-46B5-9FF4-0AB620669CEF}" sibTransId="{1D40F9F8-E277-4127-9E1B-F8F8266DED3C}"/>
    <dgm:cxn modelId="{18FF4336-5B2A-4AD3-9B59-BFDDB3451337}" type="presOf" srcId="{F565FA64-88A0-4560-874B-20F7098F8E64}" destId="{FF900B10-9BE7-4D58-ACE7-1E1EBD0A7A14}" srcOrd="0" destOrd="0" presId="urn:microsoft.com/office/officeart/2005/8/layout/vList2"/>
    <dgm:cxn modelId="{B079A15B-42F2-483F-B6CB-EE9CA1CAA24A}" type="presOf" srcId="{1C70CFBE-EC91-460C-88E8-4DE92B0803CC}" destId="{CE2AE1B2-3AFA-4B0E-8778-C7CCE1345F8A}" srcOrd="0" destOrd="0" presId="urn:microsoft.com/office/officeart/2005/8/layout/vList2"/>
    <dgm:cxn modelId="{0D2AE5D4-F221-47AD-9285-89D75C504B87}" type="presParOf" srcId="{CE2AE1B2-3AFA-4B0E-8778-C7CCE1345F8A}" destId="{FF900B10-9BE7-4D58-ACE7-1E1EBD0A7A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4B6E8A-3FFE-4595-9BF2-485508D942B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D6CF6F-F810-4DF9-A205-A7437B0049D9}">
      <dgm:prSet custT="1"/>
      <dgm:spPr>
        <a:scene3d>
          <a:camera prst="orthographicFront"/>
          <a:lightRig rig="flat" dir="t"/>
        </a:scene3d>
        <a:sp3d prstMaterial="dkEdge">
          <a:bevelT w="8200" h="38100" prst="relaxedInset"/>
        </a:sp3d>
      </dgm:spPr>
      <dgm:t>
        <a:bodyPr anchor="b"/>
        <a:lstStyle/>
        <a:p>
          <a:pPr rtl="0"/>
          <a:r>
            <a:rPr lang="ru-RU" sz="1800" b="0" i="0" baseline="0" dirty="0" smtClean="0">
              <a:latin typeface="Times New Roman" pitchFamily="18" charset="0"/>
              <a:cs typeface="Times New Roman" pitchFamily="18" charset="0"/>
            </a:rPr>
            <a:t>10. Финансовые средства организаций-партнеров Программы, вложенные в реализацию Программы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343C75B-0573-48F7-A214-30A3E597D4F8}" type="parTrans" cxnId="{865C9953-0502-4D49-B715-636443DB5310}">
      <dgm:prSet/>
      <dgm:spPr/>
      <dgm:t>
        <a:bodyPr/>
        <a:lstStyle/>
        <a:p>
          <a:endParaRPr lang="ru-RU"/>
        </a:p>
      </dgm:t>
    </dgm:pt>
    <dgm:pt modelId="{482F1E88-D41F-4A2B-B5D0-C366E1D48DC3}" type="sibTrans" cxnId="{865C9953-0502-4D49-B715-636443DB5310}">
      <dgm:prSet/>
      <dgm:spPr/>
      <dgm:t>
        <a:bodyPr/>
        <a:lstStyle/>
        <a:p>
          <a:endParaRPr lang="ru-RU"/>
        </a:p>
      </dgm:t>
    </dgm:pt>
    <dgm:pt modelId="{DCFFD780-6B14-4F4A-AA1F-6630E755C927}">
      <dgm:prSet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11.  Команда Программы </a:t>
          </a:r>
        </a:p>
      </dgm:t>
    </dgm:pt>
    <dgm:pt modelId="{EAB526E2-B239-4DAD-A7CB-130E3A828E74}" type="parTrans" cxnId="{FFEFE69E-7DE3-4C0D-8CF4-93DCDCB86943}">
      <dgm:prSet/>
      <dgm:spPr/>
      <dgm:t>
        <a:bodyPr/>
        <a:lstStyle/>
        <a:p>
          <a:endParaRPr lang="ru-RU"/>
        </a:p>
      </dgm:t>
    </dgm:pt>
    <dgm:pt modelId="{7D9F7B9D-171E-4881-9142-E152FEB5CDCB}" type="sibTrans" cxnId="{FFEFE69E-7DE3-4C0D-8CF4-93DCDCB86943}">
      <dgm:prSet/>
      <dgm:spPr/>
      <dgm:t>
        <a:bodyPr/>
        <a:lstStyle/>
        <a:p>
          <a:endParaRPr lang="ru-RU"/>
        </a:p>
      </dgm:t>
    </dgm:pt>
    <dgm:pt modelId="{E56AFD2B-4600-42EA-9619-CDDA249EE542}" type="pres">
      <dgm:prSet presAssocID="{C84B6E8A-3FFE-4595-9BF2-485508D942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605A96-4A36-4586-B2D1-37F2A118ADED}" type="pres">
      <dgm:prSet presAssocID="{57D6CF6F-F810-4DF9-A205-A7437B0049D9}" presName="parentText" presStyleLbl="node1" presStyleIdx="0" presStyleCnt="2" custAng="0" custScaleX="97217" custScaleY="102175" custLinFactNeighborX="-31826" custLinFactNeighborY="-12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2470C-44D5-4603-B527-C8C80B316501}" type="pres">
      <dgm:prSet presAssocID="{482F1E88-D41F-4A2B-B5D0-C366E1D48DC3}" presName="spacer" presStyleCnt="0"/>
      <dgm:spPr/>
      <dgm:t>
        <a:bodyPr/>
        <a:lstStyle/>
        <a:p>
          <a:endParaRPr lang="ru-RU"/>
        </a:p>
      </dgm:t>
    </dgm:pt>
    <dgm:pt modelId="{6FF2D304-CE07-42C4-93A8-F82C51D36E72}" type="pres">
      <dgm:prSet presAssocID="{DCFFD780-6B14-4F4A-AA1F-6630E755C9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512C6-08A3-491B-86EB-B2B9EE08A1D3}" type="presOf" srcId="{DCFFD780-6B14-4F4A-AA1F-6630E755C927}" destId="{6FF2D304-CE07-42C4-93A8-F82C51D36E72}" srcOrd="0" destOrd="0" presId="urn:microsoft.com/office/officeart/2005/8/layout/vList2"/>
    <dgm:cxn modelId="{E6A82DA8-500A-4E0F-A712-922355475D78}" type="presOf" srcId="{C84B6E8A-3FFE-4595-9BF2-485508D942BC}" destId="{E56AFD2B-4600-42EA-9619-CDDA249EE542}" srcOrd="0" destOrd="0" presId="urn:microsoft.com/office/officeart/2005/8/layout/vList2"/>
    <dgm:cxn modelId="{FFEFE69E-7DE3-4C0D-8CF4-93DCDCB86943}" srcId="{C84B6E8A-3FFE-4595-9BF2-485508D942BC}" destId="{DCFFD780-6B14-4F4A-AA1F-6630E755C927}" srcOrd="1" destOrd="0" parTransId="{EAB526E2-B239-4DAD-A7CB-130E3A828E74}" sibTransId="{7D9F7B9D-171E-4881-9142-E152FEB5CDCB}"/>
    <dgm:cxn modelId="{B6AFD228-A197-4C27-829C-AB4B0EDC4D38}" type="presOf" srcId="{57D6CF6F-F810-4DF9-A205-A7437B0049D9}" destId="{EE605A96-4A36-4586-B2D1-37F2A118ADED}" srcOrd="0" destOrd="0" presId="urn:microsoft.com/office/officeart/2005/8/layout/vList2"/>
    <dgm:cxn modelId="{865C9953-0502-4D49-B715-636443DB5310}" srcId="{C84B6E8A-3FFE-4595-9BF2-485508D942BC}" destId="{57D6CF6F-F810-4DF9-A205-A7437B0049D9}" srcOrd="0" destOrd="0" parTransId="{E343C75B-0573-48F7-A214-30A3E597D4F8}" sibTransId="{482F1E88-D41F-4A2B-B5D0-C366E1D48DC3}"/>
    <dgm:cxn modelId="{3B160204-6C61-42C5-8899-C61979E968DD}" type="presParOf" srcId="{E56AFD2B-4600-42EA-9619-CDDA249EE542}" destId="{EE605A96-4A36-4586-B2D1-37F2A118ADED}" srcOrd="0" destOrd="0" presId="urn:microsoft.com/office/officeart/2005/8/layout/vList2"/>
    <dgm:cxn modelId="{E7E31808-B884-4723-B6A0-A22255C07A3B}" type="presParOf" srcId="{E56AFD2B-4600-42EA-9619-CDDA249EE542}" destId="{3BA2470C-44D5-4603-B527-C8C80B316501}" srcOrd="1" destOrd="0" presId="urn:microsoft.com/office/officeart/2005/8/layout/vList2"/>
    <dgm:cxn modelId="{750D9202-B676-47F0-BCC9-989A56027043}" type="presParOf" srcId="{E56AFD2B-4600-42EA-9619-CDDA249EE542}" destId="{6FF2D304-CE07-42C4-93A8-F82C51D36E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E8DBE-A330-40B7-99BE-75428E0053CF}">
      <dsp:nvSpPr>
        <dsp:cNvPr id="0" name=""/>
        <dsp:cNvSpPr/>
      </dsp:nvSpPr>
      <dsp:spPr>
        <a:xfrm>
          <a:off x="0" y="100439"/>
          <a:ext cx="8640638" cy="14840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Областной закон  от 11.11.2010 № 492-ЗС «О государственной поддержке социально ориентированных некоммерческих организаций  в Ростовской области»</a:t>
          </a:r>
          <a:endParaRPr lang="ru-RU" sz="2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446" y="172885"/>
        <a:ext cx="8495746" cy="1339179"/>
      </dsp:txXfrm>
    </dsp:sp>
    <dsp:sp modelId="{23B1FDE9-80EC-49FE-B326-603C405FA141}">
      <dsp:nvSpPr>
        <dsp:cNvPr id="0" name=""/>
        <dsp:cNvSpPr/>
      </dsp:nvSpPr>
      <dsp:spPr>
        <a:xfrm>
          <a:off x="0" y="1647871"/>
          <a:ext cx="8640638" cy="148407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2232385"/>
                <a:satOff val="13449"/>
                <a:lumOff val="1078"/>
                <a:alphaOff val="0"/>
                <a:tint val="48000"/>
                <a:satMod val="15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17.10.2018 № 641  (Государственная программа Ростовской области «Региональная политика»)</a:t>
          </a:r>
          <a:endParaRPr lang="ru-RU" sz="2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446" y="1720317"/>
        <a:ext cx="8495746" cy="1339179"/>
      </dsp:txXfrm>
    </dsp:sp>
    <dsp:sp modelId="{DBCFE56F-52CB-4563-B321-24E3173C89C3}">
      <dsp:nvSpPr>
        <dsp:cNvPr id="0" name=""/>
        <dsp:cNvSpPr/>
      </dsp:nvSpPr>
      <dsp:spPr>
        <a:xfrm>
          <a:off x="0" y="3195302"/>
          <a:ext cx="8640638" cy="148407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-4464770"/>
                <a:satOff val="26899"/>
                <a:lumOff val="2156"/>
                <a:alphaOff val="0"/>
                <a:tint val="48000"/>
                <a:satMod val="15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effectLst/>
              <a:latin typeface="Times New Roman" pitchFamily="18" charset="0"/>
              <a:cs typeface="Times New Roman" pitchFamily="18" charset="0"/>
            </a:rPr>
            <a:t>Постановление Правительства Ростовской области от 11.03.2012  № 153 «О государственной поддержке социально ориентированных некоммерческих организаций  в Ростовской области»</a:t>
          </a:r>
          <a:endParaRPr lang="ru-RU" sz="22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2446" y="3267748"/>
        <a:ext cx="8495746" cy="13391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B72693-7753-4481-B4F6-2510E4300BB5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53FE59-5A5F-4D4C-9444-D2EF0C26E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85478-E947-4A39-977B-63C71A2161D8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9F86-697E-4281-8668-EA79E295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5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9974-409C-479F-A977-AD5FDC01F82B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E02CC-A090-4D74-85CD-D832A1006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7382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5D32-8EE3-42DD-92A1-E3488E573D3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8103-F932-43B6-9789-B9677D810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0482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CCD-D44B-4A8D-8336-288F21E9E035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D529-6BBF-4243-AF36-60C8C3454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4209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E716-3276-4B68-B79F-F48AC9BC2228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0A4F-9241-4C4C-9084-1EE88361F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1603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03A1-C94A-4099-A492-67386185266A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B09C4-8B1E-4F9D-B9D1-DB0CBF81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9103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CC5D9-77F6-4C69-990D-B902CC91D7F1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FC32-7907-4D11-8F36-62479790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11364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F94E-4875-44CB-AF1D-0B12FCB1FFF2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B1F-7745-4BF0-AD17-D63EE2CB0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6130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1149-A350-4AEE-901A-1731AB179D5F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21C0-ED61-4BCD-9BBD-4A42491F2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5797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079-AF82-4E39-B4C8-AD31DE14D40F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3BDF-DE59-4FDA-B721-1A9B0D85F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7892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5C994-E90E-4DDB-9886-172C4CDAB4F9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0F2FB4-7A53-42D6-A134-594F2D5AE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3871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209D-77E9-49A0-B745-4D744D0A214F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8198-5140-4C1D-8DBF-8D8847E4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06524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DD03-B81E-4E63-93F4-05BC10B3D667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0D54-A4AB-4B6D-8307-22370503A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77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60350"/>
            <a:ext cx="5743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96DA-D618-42B8-B937-2577C89A57C7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20DC-9046-4761-BAD9-4A78EFFF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8738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3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7A4C-22C2-4C0B-8831-227E8AFE3D6A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22383-8491-4B21-AC4F-331CD6E32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09129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2690-8BF8-463D-AE73-9D5F8842DEAF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FB3B-5EC0-4241-BDDC-056ADB51B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10620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A75B-6497-46F0-B8DD-F2F27F3108C8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EB87-89CB-4CBA-A757-5C5E0E459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63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4656-3136-45D2-9BAA-3D727622C8AF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DEF9-1206-4E10-AC89-40244D628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5318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F3B6-D711-4B36-84CF-184358A99DBB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3074-459A-4C38-A629-8ECA653B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5936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FEBB-CF98-4A31-B650-69E91C880A87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C4F8-31A5-4E4E-8D5A-E5DB2DC36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2060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5F2EA-9276-41BB-B5A6-429A61D41671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2AE0-06F5-4DA3-BD2E-475B9BDC5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63702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46E2-695C-4880-B412-AAB56891BDAB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7A8E-1A4B-4804-ADA8-647DFA360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5758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/>
          <a:stretch>
            <a:fillRect/>
          </a:stretch>
        </p:blipFill>
        <p:spPr bwMode="auto">
          <a:xfrm>
            <a:off x="179388" y="419100"/>
            <a:ext cx="12334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12363"/>
            <a:ext cx="7108056" cy="9906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6281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E5CF-8BCF-469D-A2DD-CA11D7AE4156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D7BC-3801-49EC-970D-E5DFC4099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628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A162-EDEE-46E6-AFBA-9188980A6354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19A1-4290-404B-8261-CA38FD7E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55948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22FC-6786-400A-971F-8C3EDCBA2D3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5D10-562C-45E1-A331-68B24A12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5940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FD12-9C06-41DB-9F45-357B2329DB34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326C-6DDE-4A1A-B33B-2A2FDF02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97244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5B6B-6743-43E4-9400-223C4856DDBB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A4BF0-4399-4D65-9FA5-151929B1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56680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24DA-3842-4E61-AFED-2C6174DACD10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B77E-AA8B-425C-B8A3-AA05EB9C8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21597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912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A8C3-9342-4BC8-8DCA-B99D7F533C35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9BE1D-BB11-421E-AD7E-8C31941EC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49883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mvolika.rsl.ru/upload/files/folder_43/rostger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875"/>
            <a:ext cx="13525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83C1B-A987-40B5-8C7C-F7F419BDF3FE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22ADDF-FD7F-4318-83A9-6932B6CD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7560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627E-C3E8-4901-A8DA-E716CD5ECF8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E434-62B2-4F34-BE4E-331D290C7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3825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BB66-CEED-4120-8658-898C82D5857D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EFEC-3703-4654-97CE-E80F94332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8992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EC08-C665-417B-899F-8D14B5A3C6F3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95A5-E3B9-4DE4-86DA-48E426FE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891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B062-ED74-42A8-9E76-1E0060CEBA44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183C7-6ADF-4C3C-BD0C-3A89312CE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5814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DFB9-8C30-426E-9B53-7A0348E5DD70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BB59-25FF-4B2F-BA57-593F8FB51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6649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DE16-8B17-482C-8AE2-9A13C2AB89A2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17C1-4410-4A05-950B-949518803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281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87F9F3-864B-4DCC-89C8-4C3E024C54AF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7D2E2E-A16C-452A-B8D2-EDD91415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80" r:id="rId4"/>
    <p:sldLayoutId id="2147484795" r:id="rId5"/>
    <p:sldLayoutId id="2147484781" r:id="rId6"/>
    <p:sldLayoutId id="2147484782" r:id="rId7"/>
    <p:sldLayoutId id="2147484796" r:id="rId8"/>
    <p:sldLayoutId id="2147484783" r:id="rId9"/>
    <p:sldLayoutId id="2147484784" r:id="rId10"/>
    <p:sldLayoutId id="2147484785" r:id="rId11"/>
    <p:sldLayoutId id="2147484797" r:id="rId12"/>
    <p:sldLayoutId id="2147484798" r:id="rId13"/>
    <p:sldLayoutId id="2147484799" r:id="rId14"/>
    <p:sldLayoutId id="2147484800" r:id="rId15"/>
    <p:sldLayoutId id="2147484801" r:id="rId16"/>
    <p:sldLayoutId id="2147484802" r:id="rId17"/>
    <p:sldLayoutId id="2147484803" r:id="rId18"/>
    <p:sldLayoutId id="2147484804" r:id="rId19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3F2D1C-6654-418E-A639-21E43A9DA21E}" type="datetimeFigureOut">
              <a:rPr lang="ru-RU"/>
              <a:pPr>
                <a:defRPr/>
              </a:pPr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630460-5EE8-4D4F-9320-47C62A369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786" r:id="rId4"/>
    <p:sldLayoutId id="2147484808" r:id="rId5"/>
    <p:sldLayoutId id="2147484787" r:id="rId6"/>
    <p:sldLayoutId id="2147484788" r:id="rId7"/>
    <p:sldLayoutId id="2147484809" r:id="rId8"/>
    <p:sldLayoutId id="2147484789" r:id="rId9"/>
    <p:sldLayoutId id="2147484790" r:id="rId10"/>
    <p:sldLayoutId id="2147484791" r:id="rId11"/>
    <p:sldLayoutId id="2147484810" r:id="rId12"/>
    <p:sldLayoutId id="2147484811" r:id="rId13"/>
    <p:sldLayoutId id="2147484812" r:id="rId14"/>
    <p:sldLayoutId id="2147484813" r:id="rId15"/>
    <p:sldLayoutId id="2147484814" r:id="rId16"/>
    <p:sldLayoutId id="2147484815" r:id="rId17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civil-society@donland.r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263" y="1649413"/>
            <a:ext cx="8318500" cy="3985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</a:t>
            </a:r>
            <a:endParaRPr lang="ru-RU" sz="4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политика в области поддержки и развития СО </a:t>
            </a: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НКО </a:t>
            </a:r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Ростовской области</a:t>
            </a:r>
          </a:p>
          <a:p>
            <a:pPr algn="ctr" eaLnBrk="1" hangingPunct="1">
              <a:defRPr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7725" y="5761038"/>
            <a:ext cx="7959725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социально-политических коммуникаций Правительства</a:t>
            </a:r>
          </a:p>
          <a:p>
            <a:pPr algn="ctr"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Ростовской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6150" y="485775"/>
            <a:ext cx="727233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 для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руководителей социально ориентированных некоммерческих организаций по вопросу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836613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документов,  которые могут быть запрошены организатором конкурса и МФЦ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(п. 2.20)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179388" y="2349500"/>
            <a:ext cx="8713787" cy="4148138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 о государственной регистрации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или свидетельства о постановке на учет в налоговом органе на территории Ростовской области социально ориентированной некоммерческой организации, подавшей заявку;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 социально ориентированной некоммерческой организации, содержащиеся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Едином государственном реестре юридических лиц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 об отсутствии неисполненной обязанности по уплате налогов, сборов, страховых взносов, пеней, штрафов, процентов,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подлежащих уплате в соответствии с законодательством Российской Федерации о налогах и сборах;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Сведения о лицензии на право осуществления образовательной деятельности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образовательной организацией. </a:t>
            </a:r>
          </a:p>
          <a:p>
            <a:pPr marL="0" indent="449263" algn="just">
              <a:spcBef>
                <a:spcPct val="0"/>
              </a:spcBef>
            </a:pPr>
            <a:endParaRPr lang="ru-RU" sz="2200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АРЕНДА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2.18 )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750300" cy="5013325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договора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(копии договоров)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аренды, часть затрат по которому (которым) подлежит возмещению,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заверенную подписью руководителя социально ориентированной некоммерческой организации и печатью (при наличии)</a:t>
            </a:r>
          </a:p>
          <a:p>
            <a:pPr indent="45085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платежных поручений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заверенные кредитной организацией,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подтверждающие перечисление арендной платы по договору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(договорам) аренды</a:t>
            </a:r>
          </a:p>
          <a:p>
            <a:pPr indent="45085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 деятельности социально ориентированной некоммерческой организации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за год, предшествующий году подачи заявки (при наличии)</a:t>
            </a:r>
          </a:p>
          <a:p>
            <a:pPr indent="450850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2.19)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750300" cy="5157787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договора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 учебным заведением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 подготовку, дополнительное профессиональное образование работников или добровольцев СОНКО, заверенную подписью руководителя СОНКО и печатью (при наличии).</a:t>
            </a:r>
          </a:p>
          <a:p>
            <a:pPr indent="450850" algn="just">
              <a:buFont typeface="Arial" charset="0"/>
              <a:buNone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платежного поручения,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заверенную кредитной организацией, подтверждающего перечисление платы по договору с учебным заведением на подготовку, дополнительное профессиональное образование работников или добровольцев СОНКО</a:t>
            </a:r>
          </a:p>
          <a:p>
            <a:pPr indent="450850" algn="just">
              <a:buFont typeface="Arial" charset="0"/>
              <a:buNone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Копия диплома, свидетельства или иного документа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государственного и (или) установленного образца, подтверждающего факт подготовки, дополнительного профессионального образования работников и добровольцев, включая дистанционный формат, заверенную подписью руководителя СОНКО и печатью (при наличии)</a:t>
            </a:r>
          </a:p>
          <a:p>
            <a:pPr indent="450850" algn="just">
              <a:buFont typeface="Arial" charset="0"/>
              <a:buNone/>
            </a:pPr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сообщений и материалов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опубликованных в печатных и электронных средствах массовой информации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 деятельности СОНКО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 год, предшествующий году подачи заявки (при наличии)</a:t>
            </a:r>
          </a:p>
          <a:p>
            <a:pPr indent="450850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9810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участникам конкурса</a:t>
            </a:r>
            <a:b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 участию в Конкурсе допускаются заявки соответствующие следующим обязательным условиям: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107950" y="2565400"/>
            <a:ext cx="8856663" cy="4148138"/>
          </a:xfrm>
        </p:spPr>
        <p:txBody>
          <a:bodyPr/>
          <a:lstStyle/>
          <a:p>
            <a:pPr marL="0" indent="450850" algn="just"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Размер собственного вклада или привлеченных средств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Претендента на получение субсидии в обеспечение реализации программы составляет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 менее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10 процентов от запрашиваемого размера субсидии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0850" algn="just"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ct val="0"/>
              </a:spcBef>
              <a:spcAft>
                <a:spcPts val="300"/>
              </a:spcAft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счет собственных или привлеченных средств засчитываются исключительно денежные средства.</a:t>
            </a:r>
            <a:endParaRPr lang="ru-RU" b="1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Дополнительный список документов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участия в конкурсе (п. 2.17)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250825" y="1700213"/>
            <a:ext cx="8750300" cy="4249737"/>
          </a:xfrm>
        </p:spPr>
        <p:txBody>
          <a:bodyPr/>
          <a:lstStyle/>
          <a:p>
            <a:pPr indent="450850" algn="just"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indent="450850" algn="just"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Гарантийное письмо юридического лица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заверенное подписью его руководителя и печатью (при наличии), подтверждающее внесение для реализации программы финансовых средств </a:t>
            </a:r>
          </a:p>
          <a:p>
            <a:pPr indent="450850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Копию выписки по расчетному счету,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заверенную кредитной организацией,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подтверждающую наличие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у претендента на получение субсидии финансовых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средств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450850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Приоритетные  направления программ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388" y="1773238"/>
            <a:ext cx="8713787" cy="49688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Забота о пожилых, инвалидах и людях, нуждающихся в поддержке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Воспитание молодежи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Наследие Донского края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добровольчества и благотворительности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Согласие и взаимодействие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общественного пространства «Ростовская область»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СОНКО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граждан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Заголовок 1"/>
          <p:cNvSpPr>
            <a:spLocks noGrp="1"/>
          </p:cNvSpPr>
          <p:nvPr>
            <p:ph type="title"/>
          </p:nvPr>
        </p:nvSpPr>
        <p:spPr>
          <a:xfrm>
            <a:off x="1835150" y="476250"/>
            <a:ext cx="7108825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 заявки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1. Краткие сведения о программе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8568952" cy="456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idx="1"/>
          </p:nvPr>
        </p:nvGraphicFramePr>
        <p:xfrm>
          <a:off x="35860" y="1916832"/>
          <a:ext cx="892862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388" y="3068638"/>
          <a:ext cx="8713787" cy="312420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94774"/>
                <a:gridCol w="1815159"/>
                <a:gridCol w="1694774"/>
                <a:gridCol w="1693920"/>
                <a:gridCol w="1815159"/>
              </a:tblGrid>
              <a:tr h="4908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Запрашиваемые бюджетные средства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Софинансирование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бюджет Программы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1388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собственные денежные средства организации-заявителя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средств организаций-партнеров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рублях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69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Процент от общего бюджета Программы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2997200"/>
          <a:ext cx="8713788" cy="345598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177099"/>
                <a:gridCol w="2594361"/>
                <a:gridCol w="2942328"/>
              </a:tblGrid>
              <a:tr h="129727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вложенных ресурсов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indent="139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Характеристики вложенных ресурсов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ресурса в денежном выражении,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рублях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 anchor="ctr"/>
                </a:tc>
              </a:tr>
              <a:tr h="308388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Помещение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Труд  добровольцев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Оборудование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Услуги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 Финансовые средства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>
                  <a:txBody>
                    <a:bodyPr/>
                    <a:lstStyle/>
                    <a:p>
                      <a:pPr marL="2159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 Другое </a:t>
                      </a:r>
                      <a:endParaRPr lang="ru-RU" sz="1400" b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  <a:tr h="308388">
                <a:tc gridSpan="2">
                  <a:txBody>
                    <a:bodyPr/>
                    <a:lstStyle/>
                    <a:p>
                      <a:pPr indent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ИТОГО:</a:t>
                      </a:r>
                      <a:endParaRPr lang="ru-RU" sz="1400" b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0" marR="68590" marT="0" marB="0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26292" y="1936089"/>
          <a:ext cx="8522172" cy="84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5175" y="549275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акты,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оказание финансовой поддержки СО НКО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323850" y="1844824"/>
          <a:ext cx="8640638" cy="477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6" name="Picture 2" descr="http://simvolika.rsl.ru/upload/files/folder_43/rostger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/>
          <a:stretch>
            <a:fillRect/>
          </a:stretch>
        </p:blipFill>
        <p:spPr bwMode="auto">
          <a:xfrm>
            <a:off x="47625" y="0"/>
            <a:ext cx="18129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07950" y="3357563"/>
          <a:ext cx="4751388" cy="213836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63723"/>
                <a:gridCol w="2747850"/>
                <a:gridCol w="1439815"/>
              </a:tblGrid>
              <a:tr h="1539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организации-партнера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Вложено финансовых средств, в рублях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</a:tr>
              <a:tr h="290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 anchor="ctr"/>
                </a:tc>
              </a:tr>
              <a:tr h="3083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ИТОГО: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3" marR="68563" marT="0" marB="0"/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79512" y="1772816"/>
          <a:ext cx="820891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3800" y="3357563"/>
          <a:ext cx="4032250" cy="2087562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36670"/>
                <a:gridCol w="2122237"/>
                <a:gridCol w="1273343"/>
              </a:tblGrid>
              <a:tr h="1807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Образование, опыт работы по проблематике Программы, роль и зона ответственности в Программе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Собственный сотрудник/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привлеченный/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доброволец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7463" y="2708275"/>
          <a:ext cx="9126537" cy="8763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18823"/>
                <a:gridCol w="3392459"/>
                <a:gridCol w="3615255"/>
              </a:tblGrid>
              <a:tr h="630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Краткие сведения об организации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Участие в реализации Программы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24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1873368"/>
          <a:ext cx="9036496" cy="54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950" y="4437063"/>
          <a:ext cx="8928100" cy="194468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8928100"/>
              </a:tblGrid>
              <a:tr h="194468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Опишите суть, участников и предполагаемый результат Программы (объем – не более 1100 символов)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 anchor="ctr"/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-20459" y="3861048"/>
          <a:ext cx="91440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492896"/>
          <a:ext cx="88569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611560" y="2132856"/>
          <a:ext cx="8064896" cy="288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0825" y="5084763"/>
          <a:ext cx="8713788" cy="14382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7090"/>
                <a:gridCol w="3997558"/>
                <a:gridCol w="1448453"/>
                <a:gridCol w="1448453"/>
                <a:gridCol w="1332234"/>
              </a:tblGrid>
              <a:tr h="12277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и содержание мероприятия* (этапы реализации)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Целевая аудитория, количество участников (чел.)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Даты проведения мероприятий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мероприятия,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рублях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21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2460720"/>
          <a:ext cx="8424936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188" y="4076700"/>
          <a:ext cx="8353425" cy="24828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2320396"/>
                <a:gridCol w="2320396"/>
                <a:gridCol w="1972541"/>
                <a:gridCol w="1740092"/>
              </a:tblGrid>
              <a:tr h="150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Описание результата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Наименование целевых групп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Количественное измерение показателя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Каким образом будет подтверждено достижение заявленного результата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rowSpan="2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rowSpan="2"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x-none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245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0" y="4127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07504" y="2276872"/>
          <a:ext cx="7200800" cy="63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249613"/>
          <a:ext cx="9180513" cy="252412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67545"/>
                <a:gridCol w="1584176"/>
                <a:gridCol w="1368152"/>
                <a:gridCol w="1656184"/>
                <a:gridCol w="1990127"/>
                <a:gridCol w="2114329"/>
              </a:tblGrid>
              <a:tr h="2208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п/п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Проблема, аспект жизни сообщества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Описание результата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Качественное измерение показателя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проявления изменения (немедленно, отложенный во времени - на сколько месяцев или лет)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Каким образом будет оценено (измерено) достижение заявленного /результата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1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12750"/>
            <a:ext cx="7108825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Описание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988840"/>
          <a:ext cx="88924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35175" y="476250"/>
            <a:ext cx="7108825" cy="1008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За счет предоставленной субсидии на реализацию программы получатель вправе осуществлять следующие виды расходов: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31800" y="1844675"/>
          <a:ext cx="87122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6288" y="692150"/>
            <a:ext cx="7108825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За счет предоставленной субсидии на реализацию программы получатель вправе осуществлять следующие виды расходов: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640638" cy="43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51051" y="412750"/>
          <a:ext cx="684143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773238"/>
          <a:ext cx="8180387" cy="4452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80368"/>
                <a:gridCol w="1080120"/>
                <a:gridCol w="804110"/>
                <a:gridCol w="890787"/>
                <a:gridCol w="890787"/>
                <a:gridCol w="997056"/>
                <a:gridCol w="1218190"/>
                <a:gridCol w="1218970"/>
              </a:tblGrid>
              <a:tr h="98286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1. Фонд оплаты труда работников и специалистов, задействованных в выполнении Программы, включая начисления на оплату труда (не более 20% от суммы запрашиваемой субсидии)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наименование функционала, должность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количество человек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оплата в месяц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занятость по программе, процентов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количество месяцев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Всего, рублей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1.1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63092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Начисления на оплату труда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Ставка: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3154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6263" y="1125538"/>
            <a:ext cx="7297737" cy="4984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 поддержка предоставляется СОНКО в виде субсидий на: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8785225" cy="4968875"/>
          </a:xfrm>
        </p:spPr>
        <p:txBody>
          <a:bodyPr/>
          <a:lstStyle/>
          <a:p>
            <a:pPr marL="0" indent="450000" algn="just">
              <a:buFont typeface="Arial" charset="0"/>
              <a:buNone/>
              <a:defRPr/>
            </a:pPr>
            <a:endParaRPr lang="ru-RU" dirty="0" smtClean="0"/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1) на возмещение затрат СОНКО по арендной плате за аренду нежилых помещений;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2) на возмещение затрат на подготовку, дополнительное профессиональное образование работников и добровольцев СОНКО;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3) на реализацию общественно значимых (социальных) программ СОНКО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13" y="476250"/>
            <a:ext cx="7108825" cy="990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Смета расходов программы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844675"/>
          <a:ext cx="8497887" cy="360045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72456"/>
                <a:gridCol w="1080120"/>
                <a:gridCol w="1008112"/>
                <a:gridCol w="1368152"/>
                <a:gridCol w="1965352"/>
                <a:gridCol w="1203696"/>
              </a:tblGrid>
              <a:tr h="40005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2. Административно-управленческие расходы организации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наименование канцелярских принадлежностей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количество единиц, штук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стоимость за единицу,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Всего,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05013" y="4762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665288"/>
          <a:ext cx="8928100" cy="227806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39064"/>
                <a:gridCol w="1036764"/>
                <a:gridCol w="929244"/>
                <a:gridCol w="1166921"/>
                <a:gridCol w="1134928"/>
                <a:gridCol w="1740223"/>
                <a:gridCol w="680955"/>
              </a:tblGrid>
              <a:tr h="56075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3.Затраты на арендуемое  помещение, используемое в целях и в период выполнения мероприятий Программы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наименование помещения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размер арендной платы  в месяц,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Площадь помещения, </a:t>
                      </a:r>
                      <a:r>
                        <a:rPr lang="ru-RU" sz="1400" kern="100" dirty="0" err="1">
                          <a:effectLst/>
                        </a:rPr>
                        <a:t>кв.м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Срок аренды, месяцев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Всего,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  <a:tr h="24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3.1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  <a:tr h="24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4221163"/>
          <a:ext cx="8856663" cy="197802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56265"/>
                <a:gridCol w="1679091"/>
                <a:gridCol w="1314071"/>
                <a:gridCol w="1533083"/>
                <a:gridCol w="1774207"/>
                <a:gridCol w="999946"/>
              </a:tblGrid>
              <a:tr h="4907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4. Затраты на приобретение оборудования и материалов, необходимых для выполнения мероприятий Программы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наименование оборудования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количество единиц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стоимость за единицу,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Всего, рублей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4.1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05013" y="476250"/>
          <a:ext cx="7108825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3825" y="2133600"/>
          <a:ext cx="8912225" cy="180022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46751"/>
                <a:gridCol w="1178476"/>
                <a:gridCol w="1694058"/>
                <a:gridCol w="1546750"/>
                <a:gridCol w="2356951"/>
                <a:gridCol w="589239"/>
              </a:tblGrid>
              <a:tr h="4651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5. Затраты на оплату услуг сторонних организаций (оплата товаров, работ, услуг, в том числе транспортные расходы)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наименование услуги, товара, работы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стоимость единицы,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собственных/привлеченных денежных средств,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всего, рублей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</a:tr>
              <a:tr h="23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5.1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</a:tr>
              <a:tr h="23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4463" y="4221163"/>
          <a:ext cx="8891587" cy="19462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422660"/>
                <a:gridCol w="995857"/>
                <a:gridCol w="1701351"/>
                <a:gridCol w="1229079"/>
                <a:gridCol w="1152695"/>
                <a:gridCol w="1749751"/>
                <a:gridCol w="640193"/>
              </a:tblGrid>
              <a:tr h="375282">
                <a:tc gridSpan="7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6. Затраты на аренду оборудования, используемого в целях и в период выполнения мероприятий Программы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21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наименование оборудования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количество единиц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продолжительность использования, час/день/месяц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стоимость за единицу времени,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средств областного бюджета,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за счет собственных</a:t>
                      </a:r>
                      <a:r>
                        <a:rPr lang="ru-RU" sz="1200" kern="1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effectLst/>
                        </a:rPr>
                        <a:t>привлеченных </a:t>
                      </a:r>
                      <a:r>
                        <a:rPr lang="ru-RU" sz="1200" kern="100" dirty="0">
                          <a:effectLst/>
                        </a:rPr>
                        <a:t>денежных средств,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всего, рублей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</a:tr>
              <a:tr h="224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6.1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</a:tr>
              <a:tr h="2244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Итого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65" marR="68565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7107238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Подача документов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820472" cy="506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-252413" y="266700"/>
            <a:ext cx="9648826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http://civil-society.donland.ru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9322" r="9074" b="4285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Заголовок 1"/>
          <p:cNvSpPr>
            <a:spLocks noGrp="1"/>
          </p:cNvSpPr>
          <p:nvPr>
            <p:ph type="title"/>
          </p:nvPr>
        </p:nvSpPr>
        <p:spPr>
          <a:xfrm>
            <a:off x="1835150" y="620713"/>
            <a:ext cx="710882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79388" y="1989138"/>
            <a:ext cx="8713787" cy="47529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Электронная почта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civil-society@donland.ru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Леньков Дмитрий Александрович – заместитель начальника управления -начальник отдела, тел. 240-51-27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Сыромятникова Жанна Владимировна - заместитель начальника отдела,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тел.  240-11-61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Мадаева Екатерина Владимировна - тел. 240-56-26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Грибанов Андрей Александрович - тел. 240-15-57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Шереметьева Ольга Александровна - тел. 262-75-07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Герасименко Даниил Александрович- тел. 240-11-69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1196975"/>
            <a:ext cx="7108825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Участниками конкурсного отбора могут  являться СОНКО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856663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Социально ориентированные НКО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некоммерческие организации, созданные в предусмотренных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Федеральным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законом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от 12.01.1996 №7-ФЗ «О некоммерческих организациях»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формах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(за исключением государственных корпораций, государственных компаний, общественных объединений, являющихся политическими партиями)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 осуществляющие деятельность, направленную на решение социальных проблем, развитие гражданского общества в Ростовской области, а также виды деятельности, предусмотренные статьей 31.1 Федерального закона от 12.01.1996 №7-ФЗ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частью 2 статьи 1 Областного закона от 11.11.2010 № 492-ЗС                                      «О государственной поддержке социально ориентированных некоммерческих организаций в Ростовской области».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Обращаем внимание на необходимость заполнения формы федерального статистического наблюдения № 1-СОНКО «Сведения о деятельности социально ориентированной некоммерческой организации». Отчет по форме № 1-СОНКО предоставляется до 1 апреля года, следующего за отчетным, (за 2018 год заполненную форму необходимо подать до 1 апреля 2019 года) в органы государственной статистики (Росстат).</a:t>
            </a:r>
            <a:endParaRPr lang="ru-RU" sz="180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1052513"/>
            <a:ext cx="7108825" cy="500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могут являться участниками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конкурсного отбора: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07950" y="1773238"/>
            <a:ext cx="8712200" cy="49688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государственные учреждения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муниципальные учреждения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государственные корпорации 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государственные компании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политические партии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общественные объединения, не зарегистрированные в качестве юр. лица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коммерческие организации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физические лица</a:t>
            </a:r>
          </a:p>
          <a:p>
            <a:pPr marL="0" indent="449263" algn="just">
              <a:lnSpc>
                <a:spcPct val="150000"/>
              </a:lnSpc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9810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 к участникам конкурса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 участия в Конкурсе допускаются заявки соответствующие следующим обязательным условиям: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179388" y="2492375"/>
            <a:ext cx="8785225" cy="4105275"/>
          </a:xfrm>
        </p:spPr>
        <p:txBody>
          <a:bodyPr/>
          <a:lstStyle/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процедур реорганизации, ликвидации или несостоятельности (банкротства)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 условии государственной регистрации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или постановки на учет в налоговом органе получателей субсидий на территории Ростовской области;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spcAft>
                <a:spcPts val="300"/>
              </a:spcAft>
              <a:buClr>
                <a:srgbClr val="4F81BD"/>
              </a:buClr>
              <a:buFont typeface="Arial" charset="0"/>
              <a:buNone/>
            </a:pP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отсутствии 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Претендента на получение субсидии </a:t>
            </a:r>
            <a:r>
              <a:rPr lang="ru-RU" sz="1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налогам, сборам и иным обязательным платежам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бюджеты бюджетной системы Российской Федерации, в том числе в бюджеты государственных внебюджетных фондов, срок исполнения по которым наступил в соответствии с законодательством Российской Федерации</a:t>
            </a:r>
          </a:p>
          <a:p>
            <a:pPr marL="0" indent="449263" algn="just">
              <a:spcBef>
                <a:spcPct val="0"/>
              </a:spcBef>
            </a:pPr>
            <a:endParaRPr lang="ru-RU" sz="200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449263">
              <a:spcBef>
                <a:spcPct val="0"/>
              </a:spcBef>
            </a:pPr>
            <a:endParaRPr lang="ru-RU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981075"/>
            <a:ext cx="7297738" cy="5000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 конкурса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48260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объявления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проведении 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Прием заявок 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Предварительный отбор заявок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Оценка заявок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прошедших предварительный отбор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Размещение итогов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 на сайте «Гражданский форум Ростовской области»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Заключение договоров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победителями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Перечисление средств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субсидии</a:t>
            </a:r>
          </a:p>
          <a:p>
            <a:pPr indent="450000" algn="just"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30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spcBef>
                <a:spcPts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2.17)</a:t>
            </a: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8605838" cy="4824412"/>
          </a:xfrm>
        </p:spPr>
        <p:txBody>
          <a:bodyPr/>
          <a:lstStyle/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Опись документов</a:t>
            </a:r>
          </a:p>
          <a:p>
            <a:pPr marL="0" indent="449263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на участие в конкурсе</a:t>
            </a:r>
          </a:p>
          <a:p>
            <a:pPr marL="0" indent="449263" algn="just">
              <a:spcBef>
                <a:spcPct val="0"/>
              </a:spcBef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Электронный носитель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с экземплярами заявления на участие в конкурсе и программы, идентичными оригиналу на бумажном носителе (в форматах «doc», «docx», «rtf»), а также электронными образами документов, входящих в состав заявки (скан-копии в формате «pdf») </a:t>
            </a:r>
          </a:p>
          <a:p>
            <a:pPr marL="0" indent="449263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Копию устава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претендента на получение субсидии, а также всех изменений и дополнений к нему, заверенную подписью руководителя претендента на получение субсидии и печатью (при наличии)</a:t>
            </a:r>
          </a:p>
          <a:p>
            <a:pPr marL="0" indent="449263" algn="just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Копии документов, подтверждающих полномочия лиц, подписывающих документы,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входящие в состав заявки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7108825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список документов для участия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конкурсе (п. 2.17)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844675"/>
            <a:ext cx="8750300" cy="50133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Письмо претендента на получение субсидии, подтверждающее представление им отчетности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уполномоченный орган в соответствии с пунктом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статьи 32 Федерального закона от 12.01.1996 № 7-ФЗ за год, предшествующий году,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котором подана заявка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В случае, если документы, включенные в состав заявки, содержат персональные данные физических лиц, в состав заявки включается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согласие субъектов этих данных на их обработку.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случае отсутствия согласия хотя бы одного субъекта на обработку его персональных данных заявка не допускается к участию в конкурсе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Справки из кредитной организации о наличии рублевого счета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(оригинал)</a:t>
            </a: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претендента на получение субсидии,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подтверждающее отсутствие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него просроченной задолженности по возврату в областной бюджет субсидий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иной просроченной задолженности перед областным бюджетом</a:t>
            </a:r>
          </a:p>
          <a:p>
            <a:pPr indent="450850">
              <a:defRPr/>
            </a:pPr>
            <a:endParaRPr lang="ru-RU" dirty="0" smtClean="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2405</TotalTime>
  <Words>2064</Words>
  <Application>Microsoft Office PowerPoint</Application>
  <PresentationFormat>Экран (4:3)</PresentationFormat>
  <Paragraphs>472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Ясность</vt:lpstr>
      <vt:lpstr>1_Ясность</vt:lpstr>
      <vt:lpstr>Презентация PowerPoint</vt:lpstr>
      <vt:lpstr>Нормативно-правовые акты,  регламентирующие оказание финансовой поддержки СО НКО   </vt:lpstr>
      <vt:lpstr>Финансовая поддержка предоставляется СОНКО в виде субсидий на: </vt:lpstr>
      <vt:lpstr>Участниками конкурсного отбора могут  являться СОНКО </vt:lpstr>
      <vt:lpstr>Не могут являться участниками  конкурсного отбора: </vt:lpstr>
      <vt:lpstr>Требования к участникам конкурса До участия в Конкурсе допускаются заявки соответствующие следующим обязательным условиям:</vt:lpstr>
      <vt:lpstr>Этапы  конкурса </vt:lpstr>
      <vt:lpstr> Основной список документов для участия  в конкурсе (п. 2.17)</vt:lpstr>
      <vt:lpstr>Основной список документов для участия  в конкурсе (п. 2.17)</vt:lpstr>
      <vt:lpstr>Список документов,  которые могут быть запрошены организатором конкурса и МФЦ  (п. 2.20)</vt:lpstr>
      <vt:lpstr>АРЕНДА Дополнительный список документов  для участия в конкурсе (п. 2.18 ) </vt:lpstr>
      <vt:lpstr>ОБРАЗОВАНИЕ Дополнительный список документов  для участия в конкурсе (п. 2.19) </vt:lpstr>
      <vt:lpstr>Требования к участникам конкурса к участию в Конкурсе допускаются заявки соответствующие следующим обязательным условиям:</vt:lpstr>
      <vt:lpstr>ПРОГРАММА Дополнительный список документов  для участия в конкурсе (п. 2.17) </vt:lpstr>
      <vt:lpstr>Приоритетные  направления программ</vt:lpstr>
      <vt:lpstr>Критерии оценки заявки</vt:lpstr>
      <vt:lpstr>  ПРОГРАММА 1. Краткие сведения о программе </vt:lpstr>
      <vt:lpstr>Презентация PowerPoint</vt:lpstr>
      <vt:lpstr>Презентация PowerPoint</vt:lpstr>
      <vt:lpstr>Презентация PowerPoint</vt:lpstr>
      <vt:lpstr>Презентация PowerPoint</vt:lpstr>
      <vt:lpstr>  ПРОГРАММА 2. Описание программы</vt:lpstr>
      <vt:lpstr>  ПРОГРАММА 2. Описание программы</vt:lpstr>
      <vt:lpstr>  ПРОГРАММА 2. Описание программы</vt:lpstr>
      <vt:lpstr>Презентация PowerPoint</vt:lpstr>
      <vt:lpstr>  ПРОГРАММА 2. Описание программы</vt:lpstr>
      <vt:lpstr>За счет предоставленной субсидии на реализацию программы получатель вправе осуществлять следующие виды расходов:</vt:lpstr>
      <vt:lpstr>За счет предоставленной субсидии на реализацию программы получатель вправе осуществлять следующие виды расходов:</vt:lpstr>
      <vt:lpstr>Презентация PowerPoint</vt:lpstr>
      <vt:lpstr>Смета расходов программы</vt:lpstr>
      <vt:lpstr>Презентация PowerPoint</vt:lpstr>
      <vt:lpstr>Презентация PowerPoint</vt:lpstr>
      <vt:lpstr>Подача документов</vt:lpstr>
      <vt:lpstr>Приглашаем к сотрудничеству http://civil-society.donland.ru</vt:lpstr>
      <vt:lpstr>ОБРАТНАЯ СВЯЗЬ</vt:lpstr>
    </vt:vector>
  </TitlesOfParts>
  <Company>КСП 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eao5787</dc:creator>
  <cp:lastModifiedBy>Герасименко Даниил Александрович</cp:lastModifiedBy>
  <cp:revision>245</cp:revision>
  <cp:lastPrinted>2011-06-14T15:00:15Z</cp:lastPrinted>
  <dcterms:created xsi:type="dcterms:W3CDTF">2011-06-14T12:48:48Z</dcterms:created>
  <dcterms:modified xsi:type="dcterms:W3CDTF">2019-03-15T06:28:30Z</dcterms:modified>
</cp:coreProperties>
</file>