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10020300" cy="14449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8" autoAdjust="0"/>
  </p:normalViewPr>
  <p:slideViewPr>
    <p:cSldViewPr>
      <p:cViewPr>
        <p:scale>
          <a:sx n="66" d="100"/>
          <a:sy n="66" d="100"/>
        </p:scale>
        <p:origin x="-128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8208912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Предложения по обустройству набережной в городе Волгодонске</a:t>
            </a:r>
            <a:endParaRPr lang="ru-RU" dirty="0"/>
          </a:p>
        </p:txBody>
      </p:sp>
      <p:pic>
        <p:nvPicPr>
          <p:cNvPr id="7" name="Рисунок 6" descr="Карта1_page-0001.jpg"/>
          <p:cNvPicPr>
            <a:picLocks noChangeAspect="1"/>
          </p:cNvPicPr>
          <p:nvPr/>
        </p:nvPicPr>
        <p:blipFill>
          <a:blip r:embed="rId2" cstate="print"/>
          <a:srcRect t="2421" b="1210"/>
          <a:stretch>
            <a:fillRect/>
          </a:stretch>
        </p:blipFill>
        <p:spPr>
          <a:xfrm>
            <a:off x="467544" y="1124744"/>
            <a:ext cx="4202944" cy="5733256"/>
          </a:xfrm>
          <a:prstGeom prst="rect">
            <a:avLst/>
          </a:prstGeom>
        </p:spPr>
      </p:pic>
      <p:pic>
        <p:nvPicPr>
          <p:cNvPr id="8" name="Рисунок 7" descr="Карта2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4152073" cy="5877272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>
            <a:off x="4923367" y="3212976"/>
            <a:ext cx="224698" cy="548032"/>
          </a:xfrm>
          <a:custGeom>
            <a:avLst/>
            <a:gdLst>
              <a:gd name="connsiteX0" fmla="*/ 1058 w 255058"/>
              <a:gd name="connsiteY0" fmla="*/ 549949 h 567632"/>
              <a:gd name="connsiteX1" fmla="*/ 10583 w 255058"/>
              <a:gd name="connsiteY1" fmla="*/ 553124 h 567632"/>
              <a:gd name="connsiteX2" fmla="*/ 109008 w 255058"/>
              <a:gd name="connsiteY2" fmla="*/ 559474 h 567632"/>
              <a:gd name="connsiteX3" fmla="*/ 147108 w 255058"/>
              <a:gd name="connsiteY3" fmla="*/ 492799 h 567632"/>
              <a:gd name="connsiteX4" fmla="*/ 143933 w 255058"/>
              <a:gd name="connsiteY4" fmla="*/ 432474 h 567632"/>
              <a:gd name="connsiteX5" fmla="*/ 137583 w 255058"/>
              <a:gd name="connsiteY5" fmla="*/ 407074 h 567632"/>
              <a:gd name="connsiteX6" fmla="*/ 140758 w 255058"/>
              <a:gd name="connsiteY6" fmla="*/ 337224 h 567632"/>
              <a:gd name="connsiteX7" fmla="*/ 143933 w 255058"/>
              <a:gd name="connsiteY7" fmla="*/ 324524 h 567632"/>
              <a:gd name="connsiteX8" fmla="*/ 150283 w 255058"/>
              <a:gd name="connsiteY8" fmla="*/ 299124 h 567632"/>
              <a:gd name="connsiteX9" fmla="*/ 153458 w 255058"/>
              <a:gd name="connsiteY9" fmla="*/ 251499 h 567632"/>
              <a:gd name="connsiteX10" fmla="*/ 162983 w 255058"/>
              <a:gd name="connsiteY10" fmla="*/ 219749 h 567632"/>
              <a:gd name="connsiteX11" fmla="*/ 172508 w 255058"/>
              <a:gd name="connsiteY11" fmla="*/ 187999 h 567632"/>
              <a:gd name="connsiteX12" fmla="*/ 178858 w 255058"/>
              <a:gd name="connsiteY12" fmla="*/ 175299 h 567632"/>
              <a:gd name="connsiteX13" fmla="*/ 188383 w 255058"/>
              <a:gd name="connsiteY13" fmla="*/ 165774 h 567632"/>
              <a:gd name="connsiteX14" fmla="*/ 204258 w 255058"/>
              <a:gd name="connsiteY14" fmla="*/ 137199 h 567632"/>
              <a:gd name="connsiteX15" fmla="*/ 210608 w 255058"/>
              <a:gd name="connsiteY15" fmla="*/ 127674 h 567632"/>
              <a:gd name="connsiteX16" fmla="*/ 220133 w 255058"/>
              <a:gd name="connsiteY16" fmla="*/ 108624 h 567632"/>
              <a:gd name="connsiteX17" fmla="*/ 226483 w 255058"/>
              <a:gd name="connsiteY17" fmla="*/ 95924 h 567632"/>
              <a:gd name="connsiteX18" fmla="*/ 232833 w 255058"/>
              <a:gd name="connsiteY18" fmla="*/ 86399 h 567632"/>
              <a:gd name="connsiteX19" fmla="*/ 236008 w 255058"/>
              <a:gd name="connsiteY19" fmla="*/ 76874 h 567632"/>
              <a:gd name="connsiteX20" fmla="*/ 248708 w 255058"/>
              <a:gd name="connsiteY20" fmla="*/ 57824 h 567632"/>
              <a:gd name="connsiteX21" fmla="*/ 255058 w 255058"/>
              <a:gd name="connsiteY21" fmla="*/ 38774 h 567632"/>
              <a:gd name="connsiteX22" fmla="*/ 245533 w 255058"/>
              <a:gd name="connsiteY22" fmla="*/ 16549 h 567632"/>
              <a:gd name="connsiteX23" fmla="*/ 232833 w 255058"/>
              <a:gd name="connsiteY23" fmla="*/ 13374 h 567632"/>
              <a:gd name="connsiteX24" fmla="*/ 223308 w 255058"/>
              <a:gd name="connsiteY24" fmla="*/ 7024 h 567632"/>
              <a:gd name="connsiteX25" fmla="*/ 197908 w 255058"/>
              <a:gd name="connsiteY25" fmla="*/ 674 h 567632"/>
              <a:gd name="connsiteX26" fmla="*/ 124883 w 255058"/>
              <a:gd name="connsiteY26" fmla="*/ 3849 h 567632"/>
              <a:gd name="connsiteX27" fmla="*/ 118533 w 255058"/>
              <a:gd name="connsiteY27" fmla="*/ 13374 h 567632"/>
              <a:gd name="connsiteX28" fmla="*/ 121708 w 255058"/>
              <a:gd name="connsiteY28" fmla="*/ 35599 h 567632"/>
              <a:gd name="connsiteX29" fmla="*/ 121708 w 255058"/>
              <a:gd name="connsiteY29" fmla="*/ 165774 h 567632"/>
              <a:gd name="connsiteX30" fmla="*/ 118533 w 255058"/>
              <a:gd name="connsiteY30" fmla="*/ 175299 h 567632"/>
              <a:gd name="connsiteX31" fmla="*/ 115358 w 255058"/>
              <a:gd name="connsiteY31" fmla="*/ 197524 h 567632"/>
              <a:gd name="connsiteX32" fmla="*/ 109008 w 255058"/>
              <a:gd name="connsiteY32" fmla="*/ 207049 h 567632"/>
              <a:gd name="connsiteX33" fmla="*/ 89958 w 255058"/>
              <a:gd name="connsiteY33" fmla="*/ 229274 h 567632"/>
              <a:gd name="connsiteX34" fmla="*/ 80433 w 255058"/>
              <a:gd name="connsiteY34" fmla="*/ 241974 h 567632"/>
              <a:gd name="connsiteX35" fmla="*/ 74083 w 255058"/>
              <a:gd name="connsiteY35" fmla="*/ 251499 h 567632"/>
              <a:gd name="connsiteX36" fmla="*/ 64558 w 255058"/>
              <a:gd name="connsiteY36" fmla="*/ 261024 h 567632"/>
              <a:gd name="connsiteX37" fmla="*/ 42333 w 255058"/>
              <a:gd name="connsiteY37" fmla="*/ 289599 h 567632"/>
              <a:gd name="connsiteX38" fmla="*/ 39158 w 255058"/>
              <a:gd name="connsiteY38" fmla="*/ 299124 h 567632"/>
              <a:gd name="connsiteX39" fmla="*/ 26458 w 255058"/>
              <a:gd name="connsiteY39" fmla="*/ 318174 h 567632"/>
              <a:gd name="connsiteX40" fmla="*/ 20108 w 255058"/>
              <a:gd name="connsiteY40" fmla="*/ 337224 h 567632"/>
              <a:gd name="connsiteX41" fmla="*/ 16933 w 255058"/>
              <a:gd name="connsiteY41" fmla="*/ 346749 h 567632"/>
              <a:gd name="connsiteX42" fmla="*/ 13758 w 255058"/>
              <a:gd name="connsiteY42" fmla="*/ 362624 h 567632"/>
              <a:gd name="connsiteX43" fmla="*/ 10583 w 255058"/>
              <a:gd name="connsiteY43" fmla="*/ 407074 h 567632"/>
              <a:gd name="connsiteX44" fmla="*/ 7408 w 255058"/>
              <a:gd name="connsiteY44" fmla="*/ 432474 h 567632"/>
              <a:gd name="connsiteX45" fmla="*/ 4233 w 255058"/>
              <a:gd name="connsiteY45" fmla="*/ 499149 h 567632"/>
              <a:gd name="connsiteX46" fmla="*/ 1058 w 255058"/>
              <a:gd name="connsiteY46" fmla="*/ 549949 h 56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5058" h="567632">
                <a:moveTo>
                  <a:pt x="1058" y="549949"/>
                </a:moveTo>
                <a:cubicBezTo>
                  <a:pt x="2116" y="558945"/>
                  <a:pt x="7301" y="552468"/>
                  <a:pt x="10583" y="553124"/>
                </a:cubicBezTo>
                <a:cubicBezTo>
                  <a:pt x="40871" y="559182"/>
                  <a:pt x="83433" y="558408"/>
                  <a:pt x="109008" y="559474"/>
                </a:cubicBezTo>
                <a:cubicBezTo>
                  <a:pt x="162966" y="554569"/>
                  <a:pt x="147108" y="567632"/>
                  <a:pt x="147108" y="492799"/>
                </a:cubicBezTo>
                <a:cubicBezTo>
                  <a:pt x="147108" y="472663"/>
                  <a:pt x="146157" y="452487"/>
                  <a:pt x="143933" y="432474"/>
                </a:cubicBezTo>
                <a:cubicBezTo>
                  <a:pt x="142969" y="423800"/>
                  <a:pt x="137583" y="407074"/>
                  <a:pt x="137583" y="407074"/>
                </a:cubicBezTo>
                <a:cubicBezTo>
                  <a:pt x="138641" y="383791"/>
                  <a:pt x="138970" y="360463"/>
                  <a:pt x="140758" y="337224"/>
                </a:cubicBezTo>
                <a:cubicBezTo>
                  <a:pt x="141093" y="332873"/>
                  <a:pt x="142986" y="328784"/>
                  <a:pt x="143933" y="324524"/>
                </a:cubicBezTo>
                <a:cubicBezTo>
                  <a:pt x="149041" y="301536"/>
                  <a:pt x="144609" y="316145"/>
                  <a:pt x="150283" y="299124"/>
                </a:cubicBezTo>
                <a:cubicBezTo>
                  <a:pt x="151341" y="283249"/>
                  <a:pt x="151792" y="267322"/>
                  <a:pt x="153458" y="251499"/>
                </a:cubicBezTo>
                <a:cubicBezTo>
                  <a:pt x="154374" y="242795"/>
                  <a:pt x="161208" y="226849"/>
                  <a:pt x="162983" y="219749"/>
                </a:cubicBezTo>
                <a:cubicBezTo>
                  <a:pt x="165262" y="210634"/>
                  <a:pt x="168643" y="195729"/>
                  <a:pt x="172508" y="187999"/>
                </a:cubicBezTo>
                <a:cubicBezTo>
                  <a:pt x="174625" y="183766"/>
                  <a:pt x="176107" y="179150"/>
                  <a:pt x="178858" y="175299"/>
                </a:cubicBezTo>
                <a:cubicBezTo>
                  <a:pt x="181468" y="171645"/>
                  <a:pt x="185208" y="168949"/>
                  <a:pt x="188383" y="165774"/>
                </a:cubicBezTo>
                <a:cubicBezTo>
                  <a:pt x="193971" y="149009"/>
                  <a:pt x="189702" y="159034"/>
                  <a:pt x="204258" y="137199"/>
                </a:cubicBezTo>
                <a:cubicBezTo>
                  <a:pt x="206375" y="134024"/>
                  <a:pt x="209401" y="131294"/>
                  <a:pt x="210608" y="127674"/>
                </a:cubicBezTo>
                <a:cubicBezTo>
                  <a:pt x="216429" y="110210"/>
                  <a:pt x="210285" y="125858"/>
                  <a:pt x="220133" y="108624"/>
                </a:cubicBezTo>
                <a:cubicBezTo>
                  <a:pt x="222481" y="104515"/>
                  <a:pt x="224135" y="100033"/>
                  <a:pt x="226483" y="95924"/>
                </a:cubicBezTo>
                <a:cubicBezTo>
                  <a:pt x="228376" y="92611"/>
                  <a:pt x="231126" y="89812"/>
                  <a:pt x="232833" y="86399"/>
                </a:cubicBezTo>
                <a:cubicBezTo>
                  <a:pt x="234330" y="83406"/>
                  <a:pt x="234383" y="79800"/>
                  <a:pt x="236008" y="76874"/>
                </a:cubicBezTo>
                <a:cubicBezTo>
                  <a:pt x="239714" y="70203"/>
                  <a:pt x="246295" y="65064"/>
                  <a:pt x="248708" y="57824"/>
                </a:cubicBezTo>
                <a:lnTo>
                  <a:pt x="255058" y="38774"/>
                </a:lnTo>
                <a:cubicBezTo>
                  <a:pt x="253465" y="32402"/>
                  <a:pt x="252111" y="20934"/>
                  <a:pt x="245533" y="16549"/>
                </a:cubicBezTo>
                <a:cubicBezTo>
                  <a:pt x="241902" y="14128"/>
                  <a:pt x="237066" y="14432"/>
                  <a:pt x="232833" y="13374"/>
                </a:cubicBezTo>
                <a:cubicBezTo>
                  <a:pt x="229658" y="11257"/>
                  <a:pt x="226721" y="8731"/>
                  <a:pt x="223308" y="7024"/>
                </a:cubicBezTo>
                <a:cubicBezTo>
                  <a:pt x="216799" y="3770"/>
                  <a:pt x="203946" y="1882"/>
                  <a:pt x="197908" y="674"/>
                </a:cubicBezTo>
                <a:cubicBezTo>
                  <a:pt x="173566" y="1732"/>
                  <a:pt x="148942" y="0"/>
                  <a:pt x="124883" y="3849"/>
                </a:cubicBezTo>
                <a:cubicBezTo>
                  <a:pt x="121115" y="4452"/>
                  <a:pt x="118913" y="9577"/>
                  <a:pt x="118533" y="13374"/>
                </a:cubicBezTo>
                <a:cubicBezTo>
                  <a:pt x="117788" y="20820"/>
                  <a:pt x="120650" y="28191"/>
                  <a:pt x="121708" y="35599"/>
                </a:cubicBezTo>
                <a:cubicBezTo>
                  <a:pt x="123621" y="91083"/>
                  <a:pt x="128139" y="117540"/>
                  <a:pt x="121708" y="165774"/>
                </a:cubicBezTo>
                <a:cubicBezTo>
                  <a:pt x="121266" y="169091"/>
                  <a:pt x="119591" y="172124"/>
                  <a:pt x="118533" y="175299"/>
                </a:cubicBezTo>
                <a:cubicBezTo>
                  <a:pt x="117475" y="182707"/>
                  <a:pt x="117508" y="190356"/>
                  <a:pt x="115358" y="197524"/>
                </a:cubicBezTo>
                <a:cubicBezTo>
                  <a:pt x="114262" y="201179"/>
                  <a:pt x="111226" y="203944"/>
                  <a:pt x="109008" y="207049"/>
                </a:cubicBezTo>
                <a:cubicBezTo>
                  <a:pt x="89112" y="234903"/>
                  <a:pt x="109739" y="206197"/>
                  <a:pt x="89958" y="229274"/>
                </a:cubicBezTo>
                <a:cubicBezTo>
                  <a:pt x="86514" y="233292"/>
                  <a:pt x="83509" y="237668"/>
                  <a:pt x="80433" y="241974"/>
                </a:cubicBezTo>
                <a:cubicBezTo>
                  <a:pt x="78215" y="245079"/>
                  <a:pt x="76526" y="248568"/>
                  <a:pt x="74083" y="251499"/>
                </a:cubicBezTo>
                <a:cubicBezTo>
                  <a:pt x="71208" y="254948"/>
                  <a:pt x="67315" y="257480"/>
                  <a:pt x="64558" y="261024"/>
                </a:cubicBezTo>
                <a:cubicBezTo>
                  <a:pt x="37974" y="295203"/>
                  <a:pt x="63958" y="267974"/>
                  <a:pt x="42333" y="289599"/>
                </a:cubicBezTo>
                <a:cubicBezTo>
                  <a:pt x="41275" y="292774"/>
                  <a:pt x="40783" y="296198"/>
                  <a:pt x="39158" y="299124"/>
                </a:cubicBezTo>
                <a:cubicBezTo>
                  <a:pt x="35452" y="305795"/>
                  <a:pt x="28871" y="310934"/>
                  <a:pt x="26458" y="318174"/>
                </a:cubicBezTo>
                <a:lnTo>
                  <a:pt x="20108" y="337224"/>
                </a:lnTo>
                <a:cubicBezTo>
                  <a:pt x="19050" y="340399"/>
                  <a:pt x="17589" y="343467"/>
                  <a:pt x="16933" y="346749"/>
                </a:cubicBezTo>
                <a:lnTo>
                  <a:pt x="13758" y="362624"/>
                </a:lnTo>
                <a:cubicBezTo>
                  <a:pt x="12700" y="377441"/>
                  <a:pt x="11928" y="392281"/>
                  <a:pt x="10583" y="407074"/>
                </a:cubicBezTo>
                <a:cubicBezTo>
                  <a:pt x="9810" y="415572"/>
                  <a:pt x="7995" y="423962"/>
                  <a:pt x="7408" y="432474"/>
                </a:cubicBezTo>
                <a:cubicBezTo>
                  <a:pt x="5877" y="454671"/>
                  <a:pt x="5291" y="476924"/>
                  <a:pt x="4233" y="499149"/>
                </a:cubicBezTo>
                <a:cubicBezTo>
                  <a:pt x="7621" y="546585"/>
                  <a:pt x="0" y="540953"/>
                  <a:pt x="1058" y="5499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6575940" y="1726823"/>
            <a:ext cx="660356" cy="190010"/>
          </a:xfrm>
          <a:custGeom>
            <a:avLst/>
            <a:gdLst>
              <a:gd name="connsiteX0" fmla="*/ 8420 w 651287"/>
              <a:gd name="connsiteY0" fmla="*/ 67985 h 263717"/>
              <a:gd name="connsiteX1" fmla="*/ 11819 w 651287"/>
              <a:gd name="connsiteY1" fmla="*/ 112176 h 263717"/>
              <a:gd name="connsiteX2" fmla="*/ 62808 w 651287"/>
              <a:gd name="connsiteY2" fmla="*/ 108777 h 263717"/>
              <a:gd name="connsiteX3" fmla="*/ 164786 w 651287"/>
              <a:gd name="connsiteY3" fmla="*/ 112176 h 263717"/>
              <a:gd name="connsiteX4" fmla="*/ 647480 w 651287"/>
              <a:gd name="connsiteY4" fmla="*/ 95179 h 263717"/>
              <a:gd name="connsiteX5" fmla="*/ 650879 w 651287"/>
              <a:gd name="connsiteY5" fmla="*/ 74784 h 263717"/>
              <a:gd name="connsiteX6" fmla="*/ 647480 w 651287"/>
              <a:gd name="connsiteY6" fmla="*/ 30594 h 263717"/>
              <a:gd name="connsiteX7" fmla="*/ 637282 w 651287"/>
              <a:gd name="connsiteY7" fmla="*/ 23795 h 263717"/>
              <a:gd name="connsiteX8" fmla="*/ 616887 w 651287"/>
              <a:gd name="connsiteY8" fmla="*/ 16997 h 263717"/>
              <a:gd name="connsiteX9" fmla="*/ 606689 w 651287"/>
              <a:gd name="connsiteY9" fmla="*/ 13597 h 263717"/>
              <a:gd name="connsiteX10" fmla="*/ 576096 w 651287"/>
              <a:gd name="connsiteY10" fmla="*/ 10198 h 263717"/>
              <a:gd name="connsiteX11" fmla="*/ 565898 w 651287"/>
              <a:gd name="connsiteY11" fmla="*/ 6799 h 263717"/>
              <a:gd name="connsiteX12" fmla="*/ 501312 w 651287"/>
              <a:gd name="connsiteY12" fmla="*/ 0 h 263717"/>
              <a:gd name="connsiteX13" fmla="*/ 419730 w 651287"/>
              <a:gd name="connsiteY13" fmla="*/ 3400 h 263717"/>
              <a:gd name="connsiteX14" fmla="*/ 406133 w 651287"/>
              <a:gd name="connsiteY14" fmla="*/ 6799 h 263717"/>
              <a:gd name="connsiteX15" fmla="*/ 378939 w 651287"/>
              <a:gd name="connsiteY15" fmla="*/ 10198 h 263717"/>
              <a:gd name="connsiteX16" fmla="*/ 317752 w 651287"/>
              <a:gd name="connsiteY16" fmla="*/ 20396 h 263717"/>
              <a:gd name="connsiteX17" fmla="*/ 273562 w 651287"/>
              <a:gd name="connsiteY17" fmla="*/ 27194 h 263717"/>
              <a:gd name="connsiteX18" fmla="*/ 263364 w 651287"/>
              <a:gd name="connsiteY18" fmla="*/ 30594 h 263717"/>
              <a:gd name="connsiteX19" fmla="*/ 225972 w 651287"/>
              <a:gd name="connsiteY19" fmla="*/ 33993 h 263717"/>
              <a:gd name="connsiteX20" fmla="*/ 191980 w 651287"/>
              <a:gd name="connsiteY20" fmla="*/ 40791 h 263717"/>
              <a:gd name="connsiteX21" fmla="*/ 157987 w 651287"/>
              <a:gd name="connsiteY21" fmla="*/ 44191 h 263717"/>
              <a:gd name="connsiteX22" fmla="*/ 117196 w 651287"/>
              <a:gd name="connsiteY22" fmla="*/ 50989 h 263717"/>
              <a:gd name="connsiteX23" fmla="*/ 103599 w 651287"/>
              <a:gd name="connsiteY23" fmla="*/ 54388 h 263717"/>
              <a:gd name="connsiteX24" fmla="*/ 69606 w 651287"/>
              <a:gd name="connsiteY24" fmla="*/ 57788 h 263717"/>
              <a:gd name="connsiteX25" fmla="*/ 39013 w 651287"/>
              <a:gd name="connsiteY25" fmla="*/ 64586 h 263717"/>
              <a:gd name="connsiteX26" fmla="*/ 8420 w 651287"/>
              <a:gd name="connsiteY26" fmla="*/ 67985 h 2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51287" h="263717">
                <a:moveTo>
                  <a:pt x="8420" y="67985"/>
                </a:moveTo>
                <a:cubicBezTo>
                  <a:pt x="3888" y="75917"/>
                  <a:pt x="0" y="103312"/>
                  <a:pt x="11819" y="112176"/>
                </a:cubicBezTo>
                <a:cubicBezTo>
                  <a:pt x="25446" y="122397"/>
                  <a:pt x="45774" y="108777"/>
                  <a:pt x="62808" y="108777"/>
                </a:cubicBezTo>
                <a:cubicBezTo>
                  <a:pt x="96820" y="108777"/>
                  <a:pt x="130793" y="111043"/>
                  <a:pt x="164786" y="112176"/>
                </a:cubicBezTo>
                <a:cubicBezTo>
                  <a:pt x="360183" y="110790"/>
                  <a:pt x="613775" y="263717"/>
                  <a:pt x="647480" y="95179"/>
                </a:cubicBezTo>
                <a:cubicBezTo>
                  <a:pt x="648832" y="88421"/>
                  <a:pt x="649746" y="81582"/>
                  <a:pt x="650879" y="74784"/>
                </a:cubicBezTo>
                <a:cubicBezTo>
                  <a:pt x="649746" y="60054"/>
                  <a:pt x="651287" y="44869"/>
                  <a:pt x="647480" y="30594"/>
                </a:cubicBezTo>
                <a:cubicBezTo>
                  <a:pt x="646427" y="26646"/>
                  <a:pt x="641015" y="25454"/>
                  <a:pt x="637282" y="23795"/>
                </a:cubicBezTo>
                <a:cubicBezTo>
                  <a:pt x="630734" y="20885"/>
                  <a:pt x="623685" y="19263"/>
                  <a:pt x="616887" y="16997"/>
                </a:cubicBezTo>
                <a:cubicBezTo>
                  <a:pt x="613488" y="15864"/>
                  <a:pt x="610250" y="13993"/>
                  <a:pt x="606689" y="13597"/>
                </a:cubicBezTo>
                <a:lnTo>
                  <a:pt x="576096" y="10198"/>
                </a:lnTo>
                <a:cubicBezTo>
                  <a:pt x="572697" y="9065"/>
                  <a:pt x="569396" y="7576"/>
                  <a:pt x="565898" y="6799"/>
                </a:cubicBezTo>
                <a:cubicBezTo>
                  <a:pt x="544302" y="2000"/>
                  <a:pt x="523711" y="1723"/>
                  <a:pt x="501312" y="0"/>
                </a:cubicBezTo>
                <a:cubicBezTo>
                  <a:pt x="474118" y="1133"/>
                  <a:pt x="446878" y="1461"/>
                  <a:pt x="419730" y="3400"/>
                </a:cubicBezTo>
                <a:cubicBezTo>
                  <a:pt x="415070" y="3733"/>
                  <a:pt x="410741" y="6031"/>
                  <a:pt x="406133" y="6799"/>
                </a:cubicBezTo>
                <a:cubicBezTo>
                  <a:pt x="397122" y="8301"/>
                  <a:pt x="388004" y="9065"/>
                  <a:pt x="378939" y="10198"/>
                </a:cubicBezTo>
                <a:cubicBezTo>
                  <a:pt x="345599" y="21312"/>
                  <a:pt x="365685" y="16402"/>
                  <a:pt x="317752" y="20396"/>
                </a:cubicBezTo>
                <a:cubicBezTo>
                  <a:pt x="293204" y="28578"/>
                  <a:pt x="322393" y="19681"/>
                  <a:pt x="273562" y="27194"/>
                </a:cubicBezTo>
                <a:cubicBezTo>
                  <a:pt x="270020" y="27739"/>
                  <a:pt x="266911" y="30087"/>
                  <a:pt x="263364" y="30594"/>
                </a:cubicBezTo>
                <a:cubicBezTo>
                  <a:pt x="250974" y="32364"/>
                  <a:pt x="238436" y="32860"/>
                  <a:pt x="225972" y="33993"/>
                </a:cubicBezTo>
                <a:cubicBezTo>
                  <a:pt x="211337" y="37651"/>
                  <a:pt x="208650" y="38707"/>
                  <a:pt x="191980" y="40791"/>
                </a:cubicBezTo>
                <a:cubicBezTo>
                  <a:pt x="180680" y="42204"/>
                  <a:pt x="169318" y="43058"/>
                  <a:pt x="157987" y="44191"/>
                </a:cubicBezTo>
                <a:cubicBezTo>
                  <a:pt x="135215" y="51781"/>
                  <a:pt x="159483" y="44484"/>
                  <a:pt x="117196" y="50989"/>
                </a:cubicBezTo>
                <a:cubicBezTo>
                  <a:pt x="112579" y="51699"/>
                  <a:pt x="108224" y="53727"/>
                  <a:pt x="103599" y="54388"/>
                </a:cubicBezTo>
                <a:cubicBezTo>
                  <a:pt x="92326" y="55999"/>
                  <a:pt x="80937" y="56655"/>
                  <a:pt x="69606" y="57788"/>
                </a:cubicBezTo>
                <a:cubicBezTo>
                  <a:pt x="40427" y="67514"/>
                  <a:pt x="86881" y="52619"/>
                  <a:pt x="39013" y="64586"/>
                </a:cubicBezTo>
                <a:cubicBezTo>
                  <a:pt x="7518" y="72460"/>
                  <a:pt x="12952" y="60053"/>
                  <a:pt x="8420" y="679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набережная ТРЦ_page-0001 (1).jpg"/>
          <p:cNvPicPr>
            <a:picLocks noChangeAspect="1"/>
          </p:cNvPicPr>
          <p:nvPr/>
        </p:nvPicPr>
        <p:blipFill>
          <a:blip r:embed="rId4" cstate="print"/>
          <a:srcRect l="24296" t="74361" r="57343" b="7429"/>
          <a:stretch>
            <a:fillRect/>
          </a:stretch>
        </p:blipFill>
        <p:spPr>
          <a:xfrm>
            <a:off x="7164288" y="1916832"/>
            <a:ext cx="894766" cy="627498"/>
          </a:xfrm>
          <a:prstGeom prst="rect">
            <a:avLst/>
          </a:prstGeom>
        </p:spPr>
      </p:pic>
      <p:pic>
        <p:nvPicPr>
          <p:cNvPr id="16" name="Рисунок 15" descr="набережная ТРЦ_page-0001 (1).jpg"/>
          <p:cNvPicPr>
            <a:picLocks noChangeAspect="1"/>
          </p:cNvPicPr>
          <p:nvPr/>
        </p:nvPicPr>
        <p:blipFill>
          <a:blip r:embed="rId5" cstate="print"/>
          <a:srcRect l="48082" t="73250" r="38660" b="6750"/>
          <a:stretch>
            <a:fillRect/>
          </a:stretch>
        </p:blipFill>
        <p:spPr>
          <a:xfrm>
            <a:off x="5220072" y="2636912"/>
            <a:ext cx="742583" cy="792088"/>
          </a:xfrm>
          <a:prstGeom prst="rect">
            <a:avLst/>
          </a:prstGeom>
        </p:spPr>
      </p:pic>
      <p:pic>
        <p:nvPicPr>
          <p:cNvPr id="17" name="Рисунок 16" descr="Вариант 1_page-0001.jpg"/>
          <p:cNvPicPr>
            <a:picLocks noChangeAspect="1"/>
          </p:cNvPicPr>
          <p:nvPr/>
        </p:nvPicPr>
        <p:blipFill>
          <a:blip r:embed="rId6" cstate="print"/>
          <a:srcRect l="43478" t="39967" r="6522" b="7767"/>
          <a:stretch>
            <a:fillRect/>
          </a:stretch>
        </p:blipFill>
        <p:spPr>
          <a:xfrm>
            <a:off x="5220072" y="3501008"/>
            <a:ext cx="1224136" cy="90479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3131840" y="2420888"/>
            <a:ext cx="2448272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580112" y="2420888"/>
            <a:ext cx="115212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9" name="Рисунок 18" descr="358529-skamieiki-i-lavochki-ulichnyie-1280x7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1916832"/>
            <a:ext cx="1081723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езентация\набережная ТРЦ_page-000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65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презентация\1_1 - 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3688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резентация\1_15 -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680853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презентация\1_19 -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80886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презентация\2_4 -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0886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презентация\2_9 -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812360" cy="4394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332</TotalTime>
  <Words>7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Левина Светлана Андреевна</dc:creator>
  <cp:lastModifiedBy>kovalev_vg</cp:lastModifiedBy>
  <cp:revision>42</cp:revision>
  <dcterms:created xsi:type="dcterms:W3CDTF">2021-08-02T13:59:41Z</dcterms:created>
  <dcterms:modified xsi:type="dcterms:W3CDTF">2021-08-18T09:53:02Z</dcterms:modified>
</cp:coreProperties>
</file>